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776" y="-30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7/29/2016</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050" y="1314595"/>
            <a:ext cx="4344300" cy="2898463"/>
          </a:xfrm>
          <a:prstGeom prst="rect">
            <a:avLst/>
          </a:prstGeom>
          <a:ln>
            <a:noFill/>
          </a:ln>
          <a:effectLst/>
        </p:spPr>
      </p:pic>
      <p:sp>
        <p:nvSpPr>
          <p:cNvPr id="2" name="Title 1"/>
          <p:cNvSpPr>
            <a:spLocks noGrp="1"/>
          </p:cNvSpPr>
          <p:nvPr>
            <p:ph type="ctrTitle"/>
          </p:nvPr>
        </p:nvSpPr>
        <p:spPr>
          <a:xfrm>
            <a:off x="0" y="2"/>
            <a:ext cx="7772400" cy="1119922"/>
          </a:xfrm>
        </p:spPr>
        <p:txBody>
          <a:bodyPr anchor="ctr">
            <a:normAutofit fontScale="90000"/>
          </a:bodyPr>
          <a:lstStyle/>
          <a:p>
            <a:r>
              <a:rPr lang="en-US" i="1" dirty="0">
                <a:solidFill>
                  <a:srgbClr val="C00000"/>
                </a:solidFill>
                <a:latin typeface="Dakota" pitchFamily="2" charset="0"/>
              </a:rPr>
              <a:t>New Listing!</a:t>
            </a:r>
            <a:br>
              <a:rPr lang="en-US" i="1" dirty="0">
                <a:solidFill>
                  <a:srgbClr val="C00000"/>
                </a:solidFill>
                <a:latin typeface="Dakota" pitchFamily="2" charset="0"/>
              </a:rPr>
            </a:br>
            <a:r>
              <a:rPr lang="en-US" i="1" dirty="0">
                <a:solidFill>
                  <a:srgbClr val="C00000"/>
                </a:solidFill>
                <a:latin typeface="Dakota" pitchFamily="2" charset="0"/>
              </a:rPr>
              <a:t>Perfect Park West Ranch</a:t>
            </a:r>
          </a:p>
        </p:txBody>
      </p:sp>
      <p:sp>
        <p:nvSpPr>
          <p:cNvPr id="3" name="Subtitle 2"/>
          <p:cNvSpPr>
            <a:spLocks noGrp="1"/>
          </p:cNvSpPr>
          <p:nvPr>
            <p:ph type="subTitle" idx="1"/>
          </p:nvPr>
        </p:nvSpPr>
        <p:spPr>
          <a:xfrm>
            <a:off x="1" y="5628052"/>
            <a:ext cx="7772399" cy="2580640"/>
          </a:xfrm>
        </p:spPr>
        <p:txBody>
          <a:bodyPr anchor="ctr">
            <a:noAutofit/>
          </a:bodyPr>
          <a:lstStyle/>
          <a:p>
            <a:r>
              <a:rPr lang="en-US" sz="1600" dirty="0">
                <a:solidFill>
                  <a:srgbClr val="C00000"/>
                </a:solidFill>
                <a:latin typeface="Franklin Gothic Book" panose="020B0503020102020204" pitchFamily="34" charset="0"/>
              </a:rPr>
              <a:t>This new listing is the perfect ranch!  It has a fantastic open floor plan which is perfect for families or entertaining. This home is truly one level living at its finest!  There are tasteful finishes throughout, including heart pine flooring, granite in the kitchens and baths, and stainless steel appliances, all of which convey.  A designated office or hobby room is located on the rear of the home in addition to the three bedrooms making this a fantastic option for someone who works out of the home or for a family who wishes to have a play room for the children!  It is an easy bike ride to the Park West Amenity Center and to the Award Winning Park West Schools and Mt. Pleasant Recreation Department.  Three bedrooms, plus an office move in ready and under $400,000 in Park West - check this one out!</a:t>
            </a:r>
            <a:endParaRPr lang="en-US" sz="1600" b="1" i="1" dirty="0">
              <a:solidFill>
                <a:srgbClr val="C00000"/>
              </a:solidFill>
              <a:latin typeface="Franklin Gothic Book" panose="020B0503020102020204" pitchFamily="34" charset="0"/>
            </a:endParaRPr>
          </a:p>
        </p:txBody>
      </p:sp>
      <p:sp>
        <p:nvSpPr>
          <p:cNvPr id="6" name="Rectangle 5"/>
          <p:cNvSpPr/>
          <p:nvPr/>
        </p:nvSpPr>
        <p:spPr>
          <a:xfrm>
            <a:off x="0" y="8551833"/>
            <a:ext cx="7772400" cy="1477328"/>
          </a:xfrm>
          <a:prstGeom prst="rect">
            <a:avLst/>
          </a:prstGeom>
        </p:spPr>
        <p:txBody>
          <a:bodyPr wrap="square">
            <a:spAutoFit/>
          </a:bodyPr>
          <a:lstStyle/>
          <a:p>
            <a:pPr algn="ctr"/>
            <a:r>
              <a:rPr lang="en-US" b="1" dirty="0">
                <a:solidFill>
                  <a:srgbClr val="C00000"/>
                </a:solidFill>
                <a:latin typeface="Franklin Gothic Book" panose="020B0503020102020204" pitchFamily="34" charset="0"/>
              </a:rPr>
              <a:t>Ellen O'Neil</a:t>
            </a:r>
          </a:p>
          <a:p>
            <a:pPr algn="ctr"/>
            <a:r>
              <a:rPr lang="en-US" sz="1200" dirty="0">
                <a:solidFill>
                  <a:srgbClr val="C00000"/>
                </a:solidFill>
                <a:latin typeface="Franklin Gothic Book" panose="020B0503020102020204" pitchFamily="34" charset="0"/>
              </a:rPr>
              <a:t>Broker/Owner</a:t>
            </a:r>
          </a:p>
          <a:p>
            <a:pPr algn="ctr"/>
            <a:r>
              <a:rPr lang="en-US" sz="1200" dirty="0">
                <a:solidFill>
                  <a:srgbClr val="C00000"/>
                </a:solidFill>
                <a:latin typeface="Franklin Gothic Book" panose="020B0503020102020204" pitchFamily="34" charset="0"/>
              </a:rPr>
              <a:t>Ellen O'Neil Realty</a:t>
            </a:r>
          </a:p>
          <a:p>
            <a:pPr algn="ctr"/>
            <a:r>
              <a:rPr lang="en-US" sz="1200" dirty="0">
                <a:solidFill>
                  <a:srgbClr val="C00000"/>
                </a:solidFill>
                <a:latin typeface="Franklin Gothic Book" panose="020B0503020102020204" pitchFamily="34" charset="0"/>
              </a:rPr>
              <a:t>ABR, e-PRO, CNE</a:t>
            </a:r>
          </a:p>
          <a:p>
            <a:pPr algn="ctr"/>
            <a:r>
              <a:rPr lang="en-US" sz="1200" dirty="0">
                <a:solidFill>
                  <a:srgbClr val="C00000"/>
                </a:solidFill>
                <a:latin typeface="Franklin Gothic Book" panose="020B0503020102020204" pitchFamily="34" charset="0"/>
              </a:rPr>
              <a:t>Charleston Realtor of Distinction</a:t>
            </a:r>
          </a:p>
          <a:p>
            <a:pPr algn="ctr"/>
            <a:r>
              <a:rPr lang="en-US" sz="1200" dirty="0">
                <a:solidFill>
                  <a:srgbClr val="C00000"/>
                </a:solidFill>
                <a:latin typeface="Franklin Gothic Book" panose="020B0503020102020204" pitchFamily="34" charset="0"/>
              </a:rPr>
              <a:t>(843)300-8530</a:t>
            </a:r>
          </a:p>
          <a:p>
            <a:pPr algn="ctr"/>
            <a:r>
              <a:rPr lang="en-US" sz="1200" dirty="0">
                <a:solidFill>
                  <a:srgbClr val="C00000"/>
                </a:solidFill>
                <a:latin typeface="Franklin Gothic Book" panose="020B0503020102020204" pitchFamily="34" charset="0"/>
              </a:rPr>
              <a:t>http://EllenONeilRealty.com</a:t>
            </a:r>
            <a:endParaRPr lang="en-US" dirty="0">
              <a:solidFill>
                <a:srgbClr val="C00000"/>
              </a:solidFill>
              <a:latin typeface="Franklin Gothic Book" panose="020B05030201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000" y="4811432"/>
            <a:ext cx="1371600" cy="915114"/>
          </a:xfrm>
          <a:prstGeom prst="rect">
            <a:avLst/>
          </a:prstGeom>
        </p:spPr>
      </p:pic>
      <p:grpSp>
        <p:nvGrpSpPr>
          <p:cNvPr id="16" name="Group 15"/>
          <p:cNvGrpSpPr/>
          <p:nvPr/>
        </p:nvGrpSpPr>
        <p:grpSpPr>
          <a:xfrm>
            <a:off x="199267" y="1314595"/>
            <a:ext cx="7373867" cy="3831798"/>
            <a:chOff x="194504" y="1381270"/>
            <a:chExt cx="7373867" cy="3831798"/>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184" y="1381270"/>
              <a:ext cx="1371600" cy="9151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091" y="1381270"/>
              <a:ext cx="1371600" cy="9151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6771" y="4299025"/>
              <a:ext cx="1371600" cy="91404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504" y="4297954"/>
              <a:ext cx="1371600" cy="91511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184" y="2839612"/>
              <a:ext cx="1371600" cy="915114"/>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2091" y="2840683"/>
              <a:ext cx="1371600" cy="914043"/>
            </a:xfrm>
            <a:prstGeom prst="rect">
              <a:avLst/>
            </a:prstGeom>
          </p:spPr>
        </p:pic>
      </p:grpSp>
      <p:sp>
        <p:nvSpPr>
          <p:cNvPr id="15" name="Rectangle 14"/>
          <p:cNvSpPr/>
          <p:nvPr/>
        </p:nvSpPr>
        <p:spPr>
          <a:xfrm>
            <a:off x="1943100" y="4407729"/>
            <a:ext cx="3886200" cy="738664"/>
          </a:xfrm>
          <a:prstGeom prst="rect">
            <a:avLst/>
          </a:prstGeom>
        </p:spPr>
        <p:txBody>
          <a:bodyPr>
            <a:spAutoFit/>
          </a:bodyPr>
          <a:lstStyle/>
          <a:p>
            <a:pPr algn="ctr"/>
            <a:r>
              <a:rPr lang="en-US" b="1" dirty="0">
                <a:solidFill>
                  <a:srgbClr val="C00000"/>
                </a:solidFill>
                <a:latin typeface="Franklin Gothic Book" panose="020B0503020102020204" pitchFamily="34" charset="0"/>
              </a:rPr>
              <a:t>3267 John Bartram Place</a:t>
            </a:r>
          </a:p>
          <a:p>
            <a:pPr algn="ctr"/>
            <a:r>
              <a:rPr lang="en-US" sz="1200" dirty="0">
                <a:solidFill>
                  <a:srgbClr val="C00000"/>
                </a:solidFill>
                <a:latin typeface="Franklin Gothic Book" panose="020B0503020102020204" pitchFamily="34" charset="0"/>
              </a:rPr>
              <a:t>Mount Pleasant, SC 29466</a:t>
            </a:r>
          </a:p>
          <a:p>
            <a:pPr algn="ctr"/>
            <a:r>
              <a:rPr lang="en-US" sz="1200" dirty="0">
                <a:solidFill>
                  <a:srgbClr val="C00000"/>
                </a:solidFill>
                <a:latin typeface="Franklin Gothic Book" panose="020B0503020102020204" pitchFamily="34" charset="0"/>
              </a:rPr>
              <a:t>MLS# 16019684 ~ $395,000</a:t>
            </a:r>
          </a:p>
        </p:txBody>
      </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197</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New Listing! Perfect Park West Ranch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4</cp:revision>
  <dcterms:created xsi:type="dcterms:W3CDTF">2016-07-16T19:46:25Z</dcterms:created>
  <dcterms:modified xsi:type="dcterms:W3CDTF">2016-07-29T18:32:50Z</dcterms:modified>
</cp:coreProperties>
</file>