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92" y="-14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8/30/2016</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050" y="1314595"/>
            <a:ext cx="4344300" cy="2898463"/>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0" y="50802"/>
            <a:ext cx="7772400" cy="1119922"/>
          </a:xfrm>
        </p:spPr>
        <p:txBody>
          <a:bodyPr anchor="ctr">
            <a:normAutofit fontScale="90000"/>
          </a:bodyPr>
          <a:lstStyle/>
          <a:p>
            <a:r>
              <a:rPr lang="en-US" i="1" dirty="0">
                <a:solidFill>
                  <a:srgbClr val="C00000"/>
                </a:solidFill>
                <a:latin typeface="Dakota" pitchFamily="2" charset="0"/>
              </a:rPr>
              <a:t>Perfect Park West Ranch</a:t>
            </a:r>
            <a:br>
              <a:rPr lang="en-US" i="1" dirty="0">
                <a:solidFill>
                  <a:srgbClr val="C00000"/>
                </a:solidFill>
                <a:latin typeface="Dakota" pitchFamily="2" charset="0"/>
              </a:rPr>
            </a:br>
            <a:r>
              <a:rPr lang="en-US" i="1" dirty="0">
                <a:solidFill>
                  <a:srgbClr val="C00000"/>
                </a:solidFill>
                <a:latin typeface="Dakota" pitchFamily="2" charset="0"/>
              </a:rPr>
              <a:t>Price Reduced!</a:t>
            </a:r>
          </a:p>
        </p:txBody>
      </p:sp>
      <p:sp>
        <p:nvSpPr>
          <p:cNvPr id="3" name="Subtitle 2"/>
          <p:cNvSpPr>
            <a:spLocks noGrp="1"/>
          </p:cNvSpPr>
          <p:nvPr>
            <p:ph type="subTitle" idx="1"/>
          </p:nvPr>
        </p:nvSpPr>
        <p:spPr>
          <a:xfrm>
            <a:off x="199267" y="5509499"/>
            <a:ext cx="7373867" cy="2699193"/>
          </a:xfrm>
        </p:spPr>
        <p:txBody>
          <a:bodyPr anchor="ctr">
            <a:noAutofit/>
          </a:bodyPr>
          <a:lstStyle/>
          <a:p>
            <a:r>
              <a:rPr lang="en-US" sz="1800" dirty="0">
                <a:solidFill>
                  <a:srgbClr val="C00000"/>
                </a:solidFill>
                <a:latin typeface="Franklin Gothic Book" panose="020B0503020102020204" pitchFamily="34" charset="0"/>
              </a:rPr>
              <a:t>The price has been reduced on this move in ready ranch with a fantastic open floor plan. This house is in the </a:t>
            </a:r>
            <a:r>
              <a:rPr lang="en-US" sz="1800" dirty="0" err="1">
                <a:solidFill>
                  <a:srgbClr val="C00000"/>
                </a:solidFill>
                <a:latin typeface="Franklin Gothic Book" panose="020B0503020102020204" pitchFamily="34" charset="0"/>
              </a:rPr>
              <a:t>Foxmoor</a:t>
            </a:r>
            <a:r>
              <a:rPr lang="en-US" sz="1800" dirty="0">
                <a:solidFill>
                  <a:srgbClr val="C00000"/>
                </a:solidFill>
                <a:latin typeface="Franklin Gothic Book" panose="020B0503020102020204" pitchFamily="34" charset="0"/>
              </a:rPr>
              <a:t> neighborhood of Park West in Mt. Pleasant.  The value is UNBEATABLE priced at less than $172 per square foot!  There are currently 29 ranch style homes for sale in the area and this is the second lowest price per square foot!  Bring your clients on a tour- notice the attractive heart pine flooring and other upgrades like granite counters and stainless steel appliances. This popular open floor plan is perfect for those who entertain, retirees, and families alike.  This home is literally in the heart of Park West with an easy bike ride to the award winning schools, park and recreation department, and amenity center. Check out this home today!</a:t>
            </a:r>
            <a:endParaRPr lang="en-US" sz="1800" b="1" i="1" dirty="0">
              <a:solidFill>
                <a:srgbClr val="C00000"/>
              </a:solidFill>
              <a:latin typeface="Franklin Gothic Book" panose="020B0503020102020204" pitchFamily="34" charset="0"/>
            </a:endParaRPr>
          </a:p>
        </p:txBody>
      </p:sp>
      <p:sp>
        <p:nvSpPr>
          <p:cNvPr id="6" name="Rectangle 5"/>
          <p:cNvSpPr/>
          <p:nvPr/>
        </p:nvSpPr>
        <p:spPr>
          <a:xfrm>
            <a:off x="0" y="8551833"/>
            <a:ext cx="7772400" cy="1477328"/>
          </a:xfrm>
          <a:prstGeom prst="rect">
            <a:avLst/>
          </a:prstGeom>
        </p:spPr>
        <p:txBody>
          <a:bodyPr wrap="square">
            <a:spAutoFit/>
          </a:bodyPr>
          <a:lstStyle/>
          <a:p>
            <a:pPr algn="ctr"/>
            <a:r>
              <a:rPr lang="en-US" b="1" dirty="0">
                <a:solidFill>
                  <a:srgbClr val="C00000"/>
                </a:solidFill>
                <a:latin typeface="Franklin Gothic Book" panose="020B0503020102020204" pitchFamily="34" charset="0"/>
              </a:rPr>
              <a:t>Ellen O'Neil</a:t>
            </a:r>
          </a:p>
          <a:p>
            <a:pPr algn="ctr"/>
            <a:r>
              <a:rPr lang="en-US" sz="1200" dirty="0">
                <a:solidFill>
                  <a:srgbClr val="C00000"/>
                </a:solidFill>
                <a:latin typeface="Franklin Gothic Book" panose="020B0503020102020204" pitchFamily="34" charset="0"/>
              </a:rPr>
              <a:t>Broker/Owner</a:t>
            </a:r>
          </a:p>
          <a:p>
            <a:pPr algn="ctr"/>
            <a:r>
              <a:rPr lang="en-US" sz="1200" dirty="0">
                <a:solidFill>
                  <a:srgbClr val="C00000"/>
                </a:solidFill>
                <a:latin typeface="Franklin Gothic Book" panose="020B0503020102020204" pitchFamily="34" charset="0"/>
              </a:rPr>
              <a:t>Ellen O'Neil Realty</a:t>
            </a:r>
          </a:p>
          <a:p>
            <a:pPr algn="ctr"/>
            <a:r>
              <a:rPr lang="en-US" sz="1200" dirty="0">
                <a:solidFill>
                  <a:srgbClr val="C00000"/>
                </a:solidFill>
                <a:latin typeface="Franklin Gothic Book" panose="020B0503020102020204" pitchFamily="34" charset="0"/>
              </a:rPr>
              <a:t>ABR, e-PRO, CNE</a:t>
            </a:r>
          </a:p>
          <a:p>
            <a:pPr algn="ctr"/>
            <a:r>
              <a:rPr lang="en-US" sz="1200" dirty="0">
                <a:solidFill>
                  <a:srgbClr val="C00000"/>
                </a:solidFill>
                <a:latin typeface="Franklin Gothic Book" panose="020B0503020102020204" pitchFamily="34" charset="0"/>
              </a:rPr>
              <a:t>Charleston Realtor of Distinction</a:t>
            </a:r>
          </a:p>
          <a:p>
            <a:pPr algn="ctr"/>
            <a:r>
              <a:rPr lang="en-US" sz="1200" dirty="0">
                <a:solidFill>
                  <a:srgbClr val="C00000"/>
                </a:solidFill>
                <a:latin typeface="Franklin Gothic Book" panose="020B0503020102020204" pitchFamily="34" charset="0"/>
              </a:rPr>
              <a:t>(843)300-8530</a:t>
            </a:r>
          </a:p>
          <a:p>
            <a:pPr algn="ctr"/>
            <a:r>
              <a:rPr lang="en-US" sz="1200" dirty="0">
                <a:solidFill>
                  <a:srgbClr val="C00000"/>
                </a:solidFill>
                <a:latin typeface="Franklin Gothic Book" panose="020B0503020102020204" pitchFamily="34" charset="0"/>
              </a:rPr>
              <a:t>http://EllenONeilRealty.com</a:t>
            </a:r>
            <a:endParaRPr lang="en-US" dirty="0">
              <a:solidFill>
                <a:srgbClr val="C00000"/>
              </a:solidFill>
              <a:latin typeface="Franklin Gothic Book" panose="020B05030201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000" y="4811432"/>
            <a:ext cx="1371600" cy="9151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47" y="1314595"/>
            <a:ext cx="1371600" cy="915114"/>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7654" y="1314595"/>
            <a:ext cx="1371600" cy="91511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334" y="4232350"/>
            <a:ext cx="1371600" cy="914043"/>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167" y="4231279"/>
            <a:ext cx="1371600" cy="915114"/>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847" y="2772937"/>
            <a:ext cx="1371600" cy="915114"/>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7654" y="2774008"/>
            <a:ext cx="1371600" cy="914043"/>
          </a:xfrm>
          <a:prstGeom prst="rect">
            <a:avLst/>
          </a:prstGeom>
          <a:ln>
            <a:noFill/>
          </a:ln>
          <a:effectLst>
            <a:outerShdw blurRad="190500" algn="tl" rotWithShape="0">
              <a:srgbClr val="000000">
                <a:alpha val="70000"/>
              </a:srgbClr>
            </a:outerShdw>
          </a:effectLst>
        </p:spPr>
      </p:pic>
      <p:sp>
        <p:nvSpPr>
          <p:cNvPr id="15" name="Rectangle 14"/>
          <p:cNvSpPr/>
          <p:nvPr/>
        </p:nvSpPr>
        <p:spPr>
          <a:xfrm>
            <a:off x="1943100" y="4268029"/>
            <a:ext cx="3886200" cy="861774"/>
          </a:xfrm>
          <a:prstGeom prst="rect">
            <a:avLst/>
          </a:prstGeom>
        </p:spPr>
        <p:txBody>
          <a:bodyPr>
            <a:spAutoFit/>
          </a:bodyPr>
          <a:lstStyle/>
          <a:p>
            <a:pPr algn="ctr"/>
            <a:r>
              <a:rPr lang="en-US" b="1" dirty="0">
                <a:solidFill>
                  <a:srgbClr val="C00000"/>
                </a:solidFill>
                <a:latin typeface="Franklin Gothic Book" panose="020B0503020102020204" pitchFamily="34" charset="0"/>
              </a:rPr>
              <a:t>3267 John Bartram Place</a:t>
            </a:r>
          </a:p>
          <a:p>
            <a:pPr algn="ctr"/>
            <a:r>
              <a:rPr lang="en-US" sz="1600" dirty="0">
                <a:solidFill>
                  <a:srgbClr val="C00000"/>
                </a:solidFill>
                <a:latin typeface="Franklin Gothic Book" panose="020B0503020102020204" pitchFamily="34" charset="0"/>
              </a:rPr>
              <a:t>Mount Pleasant, SC 29466</a:t>
            </a:r>
          </a:p>
          <a:p>
            <a:pPr algn="ctr"/>
            <a:r>
              <a:rPr lang="en-US" sz="1600" dirty="0">
                <a:solidFill>
                  <a:srgbClr val="C00000"/>
                </a:solidFill>
                <a:latin typeface="Franklin Gothic Book" panose="020B0503020102020204" pitchFamily="34" charset="0"/>
              </a:rPr>
              <a:t>MLS# 16019684 ~ $382,500</a:t>
            </a:r>
            <a:endParaRPr lang="en-US" sz="1200"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186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Perfect Park West Ranch Price Reduced!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5</cp:revision>
  <dcterms:created xsi:type="dcterms:W3CDTF">2016-07-16T19:46:25Z</dcterms:created>
  <dcterms:modified xsi:type="dcterms:W3CDTF">2016-08-30T18:41:00Z</dcterms:modified>
</cp:coreProperties>
</file>