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00C"/>
    <a:srgbClr val="CAD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9" autoAdjust="0"/>
    <p:restoredTop sz="94660"/>
  </p:normalViewPr>
  <p:slideViewPr>
    <p:cSldViewPr snapToGrid="0">
      <p:cViewPr varScale="1">
        <p:scale>
          <a:sx n="47" d="100"/>
          <a:sy n="47" d="100"/>
        </p:scale>
        <p:origin x="175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2AB8D138-54E7-4EF7-989F-673CA2838E2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14359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9228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8237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73520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B8D138-54E7-4EF7-989F-673CA2838E2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02022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B8D138-54E7-4EF7-989F-673CA2838E27}"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85062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B8D138-54E7-4EF7-989F-673CA2838E27}"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69502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B8D138-54E7-4EF7-989F-673CA2838E27}"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3413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8D138-54E7-4EF7-989F-673CA2838E27}"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6977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5436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45890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2AB8D138-54E7-4EF7-989F-673CA2838E27}" type="datetimeFigureOut">
              <a:rPr lang="en-US" smtClean="0"/>
              <a:t>4/24/2018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C293543-E260-4B84-ABA7-CD757B3ACF2E}" type="slidenum">
              <a:rPr lang="en-US" smtClean="0"/>
              <a:t>‹#›</a:t>
            </a:fld>
            <a:endParaRPr lang="en-US"/>
          </a:p>
        </p:txBody>
      </p:sp>
    </p:spTree>
    <p:extLst>
      <p:ext uri="{BB962C8B-B14F-4D97-AF65-F5344CB8AC3E}">
        <p14:creationId xmlns:p14="http://schemas.microsoft.com/office/powerpoint/2010/main" val="65681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emf"/><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588" y="121922"/>
            <a:ext cx="6204373" cy="4653277"/>
          </a:xfrm>
          <a:prstGeom prst="rect">
            <a:avLst/>
          </a:prstGeom>
          <a:ln w="3175">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472588" y="182880"/>
            <a:ext cx="6204373" cy="680719"/>
          </a:xfrm>
          <a:noFill/>
        </p:spPr>
        <p:txBody>
          <a:bodyPr anchor="t">
            <a:normAutofit fontScale="90000"/>
          </a:bodyPr>
          <a:lstStyle/>
          <a:p>
            <a:r>
              <a:rPr lang="en-US" sz="2400" b="1" dirty="0">
                <a:solidFill>
                  <a:schemeClr val="bg1"/>
                </a:solidFill>
                <a:latin typeface="Century Gothic" panose="020B0502020202020204" pitchFamily="34" charset="0"/>
              </a:rPr>
              <a:t>Huge Lot, Grand Oak Trees, Perfect Home!</a:t>
            </a:r>
          </a:p>
        </p:txBody>
      </p:sp>
      <p:sp>
        <p:nvSpPr>
          <p:cNvPr id="3" name="Subtitle 2"/>
          <p:cNvSpPr>
            <a:spLocks noGrp="1"/>
          </p:cNvSpPr>
          <p:nvPr>
            <p:ph type="subTitle" idx="1"/>
          </p:nvPr>
        </p:nvSpPr>
        <p:spPr>
          <a:xfrm>
            <a:off x="1334158" y="4806012"/>
            <a:ext cx="6438242" cy="4259898"/>
          </a:xfrm>
        </p:spPr>
        <p:txBody>
          <a:bodyPr anchor="ctr">
            <a:noAutofit/>
          </a:bodyPr>
          <a:lstStyle/>
          <a:p>
            <a:pPr>
              <a:lnSpc>
                <a:spcPct val="100000"/>
              </a:lnSpc>
              <a:spcBef>
                <a:spcPts val="0"/>
              </a:spcBef>
            </a:pPr>
            <a:r>
              <a:rPr lang="en-US" sz="1800" dirty="0">
                <a:solidFill>
                  <a:schemeClr val="bg1"/>
                </a:solidFill>
                <a:latin typeface="Century Gothic" panose="020B0502020202020204" pitchFamily="34" charset="0"/>
              </a:rPr>
              <a:t>RARE OPPORTUNITY to own one of the best maintained "Charleston single" homes you will find with amazing features on almost an ACRE with some of the most amazing grand oaks the </a:t>
            </a:r>
            <a:r>
              <a:rPr lang="en-US" sz="1800" dirty="0" err="1">
                <a:solidFill>
                  <a:schemeClr val="bg1"/>
                </a:solidFill>
                <a:latin typeface="Century Gothic" panose="020B0502020202020204" pitchFamily="34" charset="0"/>
              </a:rPr>
              <a:t>lowcountry</a:t>
            </a:r>
            <a:r>
              <a:rPr lang="en-US" sz="1800" dirty="0">
                <a:solidFill>
                  <a:schemeClr val="bg1"/>
                </a:solidFill>
                <a:latin typeface="Century Gothic" panose="020B0502020202020204" pitchFamily="34" charset="0"/>
              </a:rPr>
              <a:t> has to offer! This home looks better than most brand new homes. When visiting this home you will feel as if you are in an estate lot community with the privacy it offers, yet you are just minutes from the boat ramp, grocery stores and downtown Charleston and the 2 most popular beaches, Folly Beach and Kiawah Island, are just a short drive away. The huge downstairs and upstairs front porches really set the tone for Southern Charm and wait until you see the interior of this home in person...you'll be amazed! Granite counters, window treatments, high ceilings, garden tub, wet bar...it will go quickly!</a:t>
            </a:r>
            <a:endParaRPr lang="en-US" sz="1700" dirty="0">
              <a:solidFill>
                <a:schemeClr val="bg1"/>
              </a:solidFill>
              <a:latin typeface="Century Gothic" panose="020B0502020202020204" pitchFamily="34" charset="0"/>
            </a:endParaRPr>
          </a:p>
        </p:txBody>
      </p:sp>
      <p:sp>
        <p:nvSpPr>
          <p:cNvPr id="5" name="Rectangle 4"/>
          <p:cNvSpPr/>
          <p:nvPr/>
        </p:nvSpPr>
        <p:spPr>
          <a:xfrm>
            <a:off x="0" y="9126577"/>
            <a:ext cx="3160095" cy="938719"/>
          </a:xfrm>
          <a:prstGeom prst="rect">
            <a:avLst/>
          </a:prstGeom>
        </p:spPr>
        <p:txBody>
          <a:bodyPr wrap="square">
            <a:spAutoFit/>
          </a:bodyPr>
          <a:lstStyle/>
          <a:p>
            <a:r>
              <a:rPr lang="it-IT" sz="1500" b="1" kern="1400" dirty="0">
                <a:solidFill>
                  <a:schemeClr val="bg1"/>
                </a:solidFill>
                <a:latin typeface="Century Gothic" panose="020B0502020202020204" pitchFamily="34" charset="0"/>
              </a:rPr>
              <a:t>Johnny Crosby</a:t>
            </a:r>
          </a:p>
          <a:p>
            <a:r>
              <a:rPr lang="it-IT" sz="1300" kern="1400" dirty="0">
                <a:solidFill>
                  <a:schemeClr val="bg1"/>
                </a:solidFill>
                <a:latin typeface="Century Gothic" panose="020B0502020202020204" pitchFamily="34" charset="0"/>
              </a:rPr>
              <a:t>(843) 270-9407</a:t>
            </a:r>
          </a:p>
          <a:p>
            <a:r>
              <a:rPr lang="it-IT" sz="1300" kern="1400" dirty="0">
                <a:solidFill>
                  <a:schemeClr val="bg1"/>
                </a:solidFill>
                <a:latin typeface="Century Gothic" panose="020B0502020202020204" pitchFamily="34" charset="0"/>
              </a:rPr>
              <a:t>jcrosby@propertyadvisorsinc.com</a:t>
            </a:r>
          </a:p>
          <a:p>
            <a:r>
              <a:rPr lang="it-IT" sz="1300" kern="1400" dirty="0">
                <a:solidFill>
                  <a:schemeClr val="bg1"/>
                </a:solidFill>
                <a:latin typeface="Century Gothic" panose="020B0502020202020204" pitchFamily="34" charset="0"/>
              </a:rPr>
              <a:t>www.charlestonhomeproviders.com</a:t>
            </a:r>
            <a:endParaRPr lang="it-IT" sz="1300" kern="1400" dirty="0">
              <a:ln>
                <a:noFill/>
              </a:ln>
              <a:solidFill>
                <a:schemeClr val="bg1"/>
              </a:solidFill>
              <a:latin typeface="Century Gothic" panose="020B0502020202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096" y="9300819"/>
            <a:ext cx="1452208" cy="590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4"/>
          <p:cNvSpPr txBox="1">
            <a:spLocks noChangeArrowheads="1"/>
          </p:cNvSpPr>
          <p:nvPr/>
        </p:nvSpPr>
        <p:spPr bwMode="auto">
          <a:xfrm>
            <a:off x="4612305" y="9270008"/>
            <a:ext cx="3054686" cy="651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r" eaLnBrk="0" fontAlgn="base" hangingPunct="0">
              <a:spcBef>
                <a:spcPct val="0"/>
              </a:spcBef>
              <a:spcAft>
                <a:spcPct val="0"/>
              </a:spcAft>
            </a:pPr>
            <a:r>
              <a:rPr lang="en-US" altLang="en-US" sz="1400" dirty="0">
                <a:solidFill>
                  <a:schemeClr val="bg1"/>
                </a:solidFill>
                <a:latin typeface="Century Gothic" panose="020B0502020202020204" pitchFamily="34" charset="0"/>
              </a:rPr>
              <a:t>Brand Name Real Estate</a:t>
            </a:r>
          </a:p>
          <a:p>
            <a:pPr lvl="0" algn="r" eaLnBrk="0" fontAlgn="base" hangingPunct="0">
              <a:spcBef>
                <a:spcPct val="0"/>
              </a:spcBef>
              <a:spcAft>
                <a:spcPct val="0"/>
              </a:spcAft>
            </a:pPr>
            <a:r>
              <a:rPr lang="en-US" altLang="en-US" sz="1400" dirty="0">
                <a:solidFill>
                  <a:schemeClr val="bg1"/>
                </a:solidFill>
                <a:latin typeface="Century Gothic" panose="020B0502020202020204" pitchFamily="34" charset="0"/>
              </a:rPr>
              <a:t>4 Carriage Lane Suite 106</a:t>
            </a:r>
          </a:p>
          <a:p>
            <a:pPr lvl="0" algn="r" eaLnBrk="0" fontAlgn="base" hangingPunct="0">
              <a:spcBef>
                <a:spcPct val="0"/>
              </a:spcBef>
              <a:spcAft>
                <a:spcPct val="0"/>
              </a:spcAft>
            </a:pPr>
            <a:r>
              <a:rPr lang="en-US" altLang="en-US" sz="1400" dirty="0">
                <a:solidFill>
                  <a:schemeClr val="bg1"/>
                </a:solidFill>
                <a:latin typeface="Century Gothic" panose="020B0502020202020204" pitchFamily="34" charset="0"/>
              </a:rPr>
              <a:t>Charleston, SC 29407</a:t>
            </a:r>
            <a:endParaRPr kumimoji="0" lang="en-US" altLang="en-US" sz="3200" i="0" u="none" strike="noStrike" cap="none" normalizeH="0" baseline="0" dirty="0">
              <a:ln>
                <a:noFill/>
              </a:ln>
              <a:solidFill>
                <a:schemeClr val="bg1"/>
              </a:solidFill>
              <a:latin typeface="Century Gothic" panose="020B0502020202020204" pitchFamily="34" charset="0"/>
            </a:endParaRPr>
          </a:p>
        </p:txBody>
      </p:sp>
      <p:sp>
        <p:nvSpPr>
          <p:cNvPr id="8" name="Rectangle 7"/>
          <p:cNvSpPr/>
          <p:nvPr/>
        </p:nvSpPr>
        <p:spPr>
          <a:xfrm>
            <a:off x="1472588" y="3823474"/>
            <a:ext cx="6204373" cy="954107"/>
          </a:xfrm>
          <a:prstGeom prst="rect">
            <a:avLst/>
          </a:prstGeom>
        </p:spPr>
        <p:txBody>
          <a:bodyPr wrap="square">
            <a:spAutoFit/>
          </a:bodyPr>
          <a:lstStyle/>
          <a:p>
            <a:pPr algn="ctr"/>
            <a:r>
              <a:rPr lang="en-US" sz="2400" b="1" dirty="0">
                <a:solidFill>
                  <a:schemeClr val="bg1"/>
                </a:solidFill>
                <a:latin typeface="Century Gothic" panose="020B0502020202020204" pitchFamily="34" charset="0"/>
              </a:rPr>
              <a:t>3272 </a:t>
            </a:r>
            <a:r>
              <a:rPr lang="en-US" sz="2400" b="1" dirty="0" err="1">
                <a:solidFill>
                  <a:schemeClr val="bg1"/>
                </a:solidFill>
                <a:latin typeface="Century Gothic" panose="020B0502020202020204" pitchFamily="34" charset="0"/>
              </a:rPr>
              <a:t>Comsee</a:t>
            </a:r>
            <a:r>
              <a:rPr lang="en-US" sz="2400" b="1" dirty="0">
                <a:solidFill>
                  <a:schemeClr val="bg1"/>
                </a:solidFill>
                <a:latin typeface="Century Gothic" panose="020B0502020202020204" pitchFamily="34" charset="0"/>
              </a:rPr>
              <a:t> Lane</a:t>
            </a:r>
          </a:p>
          <a:p>
            <a:pPr algn="ctr"/>
            <a:r>
              <a:rPr lang="en-US" sz="1600" b="1" dirty="0" err="1">
                <a:solidFill>
                  <a:schemeClr val="bg1"/>
                </a:solidFill>
                <a:latin typeface="Century Gothic" panose="020B0502020202020204" pitchFamily="34" charset="0"/>
              </a:rPr>
              <a:t>Brownswood</a:t>
            </a:r>
            <a:r>
              <a:rPr lang="en-US" sz="1600" b="1" dirty="0">
                <a:solidFill>
                  <a:schemeClr val="bg1"/>
                </a:solidFill>
                <a:latin typeface="Century Gothic" panose="020B0502020202020204" pitchFamily="34" charset="0"/>
              </a:rPr>
              <a:t> Farms ~ Johns Island, SC 29455</a:t>
            </a:r>
          </a:p>
          <a:p>
            <a:pPr algn="ctr"/>
            <a:r>
              <a:rPr lang="en-US" sz="1600" b="1" dirty="0">
                <a:solidFill>
                  <a:schemeClr val="bg1"/>
                </a:solidFill>
                <a:latin typeface="Century Gothic" panose="020B0502020202020204" pitchFamily="34" charset="0"/>
              </a:rPr>
              <a:t>MLS# 18010663 ~ $375,000</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3561" y="4300236"/>
            <a:ext cx="1371600" cy="914400"/>
          </a:xfrm>
          <a:prstGeom prst="rect">
            <a:avLst/>
          </a:prstGeom>
          <a:ln w="3175">
            <a:solidFill>
              <a:schemeClr val="tx1"/>
            </a:solid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0145" y="609601"/>
            <a:ext cx="3657600" cy="2438400"/>
          </a:xfrm>
          <a:prstGeom prst="rect">
            <a:avLst/>
          </a:prstGeom>
          <a:ln>
            <a:solidFill>
              <a:schemeClr val="tx1"/>
            </a:solidFill>
          </a:ln>
          <a:effectLst>
            <a:outerShdw blurRad="292100" dist="139700" dir="2700000" algn="tl" rotWithShape="0">
              <a:srgbClr val="333333">
                <a:alpha val="65000"/>
              </a:srgbClr>
            </a:outerShdw>
          </a:effectLst>
        </p:spPr>
      </p:pic>
      <p:sp>
        <p:nvSpPr>
          <p:cNvPr id="20" name="Rectangle 19"/>
          <p:cNvSpPr/>
          <p:nvPr/>
        </p:nvSpPr>
        <p:spPr>
          <a:xfrm>
            <a:off x="5720837" y="10136617"/>
            <a:ext cx="3886200" cy="861774"/>
          </a:xfrm>
          <a:prstGeom prst="rect">
            <a:avLst/>
          </a:prstGeom>
        </p:spPr>
        <p:txBody>
          <a:bodyPr>
            <a:spAutoFit/>
          </a:bodyPr>
          <a:lstStyle/>
          <a:p>
            <a:pPr algn="r"/>
            <a:r>
              <a:rPr lang="it-IT" b="1" kern="1400" dirty="0">
                <a:solidFill>
                  <a:srgbClr val="000000"/>
                </a:solidFill>
                <a:latin typeface="Century Gothic" panose="020B0502020202020204" pitchFamily="34" charset="0"/>
              </a:rPr>
              <a:t>Michael Albenesius</a:t>
            </a:r>
          </a:p>
          <a:p>
            <a:pPr algn="r"/>
            <a:r>
              <a:rPr lang="it-IT" sz="1600" kern="1400" dirty="0">
                <a:solidFill>
                  <a:srgbClr val="000000"/>
                </a:solidFill>
                <a:latin typeface="Century Gothic" panose="020B0502020202020204" pitchFamily="34" charset="0"/>
              </a:rPr>
              <a:t>(843) 343-5870</a:t>
            </a:r>
          </a:p>
          <a:p>
            <a:pPr algn="r"/>
            <a:r>
              <a:rPr lang="it-IT" sz="1600" kern="1400" dirty="0">
                <a:solidFill>
                  <a:schemeClr val="accent1">
                    <a:lumMod val="50000"/>
                  </a:schemeClr>
                </a:solidFill>
                <a:latin typeface="Century Gothic" panose="020B0502020202020204" pitchFamily="34" charset="0"/>
              </a:rPr>
              <a:t>m.albenesius@gmail.com  </a:t>
            </a:r>
            <a:endParaRPr lang="it-IT" sz="900" kern="1400" dirty="0">
              <a:ln>
                <a:noFill/>
              </a:ln>
              <a:solidFill>
                <a:schemeClr val="accent1">
                  <a:lumMod val="50000"/>
                </a:schemeClr>
              </a:solidFill>
              <a:effectLst/>
              <a:latin typeface="Century Gothic" panose="020B0502020202020204" pitchFamily="34" charset="0"/>
            </a:endParaRP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958" y="121921"/>
            <a:ext cx="1219200" cy="914399"/>
          </a:xfrm>
          <a:prstGeom prst="rect">
            <a:avLst/>
          </a:prstGeom>
          <a:ln w="3175">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958" y="6211747"/>
            <a:ext cx="1219200" cy="914399"/>
          </a:xfrm>
          <a:prstGeom prst="rect">
            <a:avLst/>
          </a:prstGeom>
          <a:ln w="3175">
            <a:solidFill>
              <a:schemeClr val="tx1"/>
            </a:solidFill>
          </a:ln>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958" y="1136892"/>
            <a:ext cx="1219200" cy="914399"/>
          </a:xfrm>
          <a:prstGeom prst="rect">
            <a:avLst/>
          </a:prstGeom>
          <a:ln w="3175">
            <a:solidFill>
              <a:schemeClr val="tx1"/>
            </a:solidFill>
          </a:ln>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958" y="2151863"/>
            <a:ext cx="1219200" cy="914399"/>
          </a:xfrm>
          <a:prstGeom prst="rect">
            <a:avLst/>
          </a:prstGeom>
          <a:ln w="3175">
            <a:solidFill>
              <a:schemeClr val="tx1"/>
            </a:solidFill>
          </a:ln>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958" y="3166834"/>
            <a:ext cx="1219200" cy="914399"/>
          </a:xfrm>
          <a:prstGeom prst="rect">
            <a:avLst/>
          </a:prstGeom>
          <a:ln w="3175">
            <a:solidFill>
              <a:schemeClr val="tx1"/>
            </a:solidFill>
          </a:ln>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958" y="4181805"/>
            <a:ext cx="1219200" cy="914399"/>
          </a:xfrm>
          <a:prstGeom prst="rect">
            <a:avLst/>
          </a:prstGeom>
          <a:ln w="3175">
            <a:solidFill>
              <a:schemeClr val="tx1"/>
            </a:solidFill>
          </a:ln>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4958" y="5196776"/>
            <a:ext cx="1219200" cy="914399"/>
          </a:xfrm>
          <a:prstGeom prst="rect">
            <a:avLst/>
          </a:prstGeom>
          <a:ln w="3175">
            <a:solidFill>
              <a:schemeClr val="tx1"/>
            </a:solidFill>
          </a:ln>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4958" y="7226718"/>
            <a:ext cx="1219200" cy="914399"/>
          </a:xfrm>
          <a:prstGeom prst="rect">
            <a:avLst/>
          </a:prstGeom>
          <a:ln w="3175">
            <a:solidFill>
              <a:schemeClr val="tx1"/>
            </a:solidFill>
          </a:ln>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4958" y="8241692"/>
            <a:ext cx="1219200" cy="914399"/>
          </a:xfrm>
          <a:prstGeom prst="rect">
            <a:avLst/>
          </a:prstGeom>
          <a:ln w="3175">
            <a:solidFill>
              <a:schemeClr val="tx1"/>
            </a:solidFill>
          </a:ln>
        </p:spPr>
      </p:pic>
    </p:spTree>
    <p:extLst>
      <p:ext uri="{BB962C8B-B14F-4D97-AF65-F5344CB8AC3E}">
        <p14:creationId xmlns:p14="http://schemas.microsoft.com/office/powerpoint/2010/main" val="63149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225</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Huge Lot, Grand Oak Trees, Perfect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Charleston Waterfront Living at its Finest!</dc:title>
  <dc:creator>A. Thomas Price</dc:creator>
  <cp:lastModifiedBy>A. Thomas Price</cp:lastModifiedBy>
  <cp:revision>25</cp:revision>
  <dcterms:created xsi:type="dcterms:W3CDTF">2016-07-25T11:31:03Z</dcterms:created>
  <dcterms:modified xsi:type="dcterms:W3CDTF">2018-04-24T19:35:56Z</dcterms:modified>
</cp:coreProperties>
</file>