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22" y="-69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8/10/2018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60" y="0"/>
            <a:ext cx="7769540" cy="437207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3278 Privateer Creek Road</a:t>
            </a:r>
          </a:p>
          <a:p>
            <a:pPr algn="ctr"/>
            <a:r>
              <a:rPr lang="en-US" sz="1800" dirty="0">
                <a:solidFill>
                  <a:schemeClr val="bg2">
                    <a:lumMod val="50000"/>
                  </a:schemeClr>
                </a:solidFill>
                <a:latin typeface="Palatino Linotype" panose="02040502050505030304" pitchFamily="18" charset="0"/>
              </a:rPr>
              <a:t>Seabrook Island, SC 29455 ~ MLS# 18016084 ~ $955,000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Discover your very own piece of paradise with this stunning, custom home on Seabrook Island that backs to the golf course. The reverse floor plan has an elevator to take you from the spacious, two car garage with additional storage all the way up to the third level. A side porch on each level and a deck and balcony all look out to the private, heavily wooded backyard and golf course, making for amazing outdoor living. The open floor plan boasts Brazilian teak hardwood floors, a gourmet kitchen with breakfast bar area and a tropical ceiling fan that helps make every day feel like vacation. The owner's retreat feature a cathedral ceiling, two custom closets and a luxurious, relaxing jetted tub and high end walk-in shower in the </a:t>
            </a:r>
            <a:r>
              <a:rPr lang="en-US" sz="1300" dirty="0" err="1">
                <a:solidFill>
                  <a:schemeClr val="bg2">
                    <a:lumMod val="25000"/>
                  </a:schemeClr>
                </a:solidFill>
                <a:latin typeface="Palatino Linotype" panose="02040502050505030304" pitchFamily="18" charset="0"/>
                <a:cs typeface="Times New Roman" panose="02020603050405020304" pitchFamily="18" charset="0"/>
              </a:rPr>
              <a:t>en</a:t>
            </a:r>
            <a:r>
              <a:rPr lang="en-US" sz="1300" dirty="0">
                <a:solidFill>
                  <a:schemeClr val="bg2">
                    <a:lumMod val="25000"/>
                  </a:schemeClr>
                </a:solidFill>
                <a:latin typeface="Palatino Linotype" panose="02040502050505030304" pitchFamily="18" charset="0"/>
                <a:cs typeface="Times New Roman" panose="02020603050405020304" pitchFamily="18" charset="0"/>
              </a:rPr>
              <a:t>-suite full bath. Come begin your island lifestyle today!</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Kitchen has granite counters, high end SS appliances, gas range with an instant hot water pot filler and two sinks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Beautiful wood work design in the flooring of the foyer</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Gathering area on the bedroom level has a wet bar and access to the deck</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Exotic, durable Brazilian teak floors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State of the art, HVAC units with air quality system</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Exceptional workmanship and construction</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2 exterior Japanese hot water heaters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Close by to the beach, clubhouse, golfing and pools</a:t>
            </a: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endParaRPr lang="en-US" sz="1300" i="1">
              <a:solidFill>
                <a:schemeClr val="bg2">
                  <a:lumMod val="25000"/>
                </a:schemeClr>
              </a:solidFill>
              <a:latin typeface="Palatino Linotype" panose="02040502050505030304" pitchFamily="18" charset="0"/>
              <a:cs typeface="Times New Roman" panose="02020603050405020304" pitchFamily="18" charset="0"/>
            </a:endParaRPr>
          </a:p>
          <a:p>
            <a:r>
              <a:rPr lang="en-US" sz="1300" i="1">
                <a:solidFill>
                  <a:schemeClr val="bg2">
                    <a:lumMod val="25000"/>
                  </a:schemeClr>
                </a:solidFill>
                <a:latin typeface="Palatino Linotype" panose="02040502050505030304" pitchFamily="18" charset="0"/>
                <a:cs typeface="Times New Roman" panose="02020603050405020304" pitchFamily="18" charset="0"/>
              </a:rPr>
              <a:t>Book </a:t>
            </a:r>
            <a:r>
              <a:rPr lang="en-US" sz="1300" i="1" dirty="0">
                <a:solidFill>
                  <a:schemeClr val="bg2">
                    <a:lumMod val="25000"/>
                  </a:schemeClr>
                </a:solidFill>
                <a:latin typeface="Palatino Linotype" panose="02040502050505030304" pitchFamily="18" charset="0"/>
                <a:cs typeface="Times New Roman" panose="02020603050405020304" pitchFamily="18" charset="0"/>
              </a:rPr>
              <a:t>your showing today!</a:t>
            </a:r>
          </a:p>
        </p:txBody>
      </p:sp>
      <p:sp>
        <p:nvSpPr>
          <p:cNvPr id="5" name="Rectangle 4"/>
          <p:cNvSpPr/>
          <p:nvPr/>
        </p:nvSpPr>
        <p:spPr>
          <a:xfrm>
            <a:off x="-4182" y="0"/>
            <a:ext cx="7776582" cy="769441"/>
          </a:xfrm>
          <a:prstGeom prst="rect">
            <a:avLst/>
          </a:prstGeom>
        </p:spPr>
        <p:txBody>
          <a:bodyPr wrap="square">
            <a:spAutoFit/>
          </a:bodyPr>
          <a:lstStyle/>
          <a:p>
            <a: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Price Reduced</a:t>
            </a:r>
            <a:endPar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Missy Reid     Missy@MattOneillTeam.com     (864) 934-5447</a:t>
            </a:r>
          </a:p>
        </p:txBody>
      </p:sp>
      <p:pic>
        <p:nvPicPr>
          <p:cNvPr id="10" name="Picture 9"/>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6815686"/>
            <a:ext cx="1828800" cy="1216152"/>
          </a:xfrm>
          <a:prstGeom prst="rect">
            <a:avLst/>
          </a:prstGeom>
        </p:spPr>
      </p:pic>
      <p:pic>
        <p:nvPicPr>
          <p:cNvPr id="11" name="Picture 1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5433508"/>
            <a:ext cx="1828800" cy="1216152"/>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197864"/>
            <a:ext cx="1828800" cy="1216152"/>
          </a:xfrm>
          <a:prstGeom prst="rect">
            <a:avLst/>
          </a:prstGeom>
        </p:spPr>
      </p:pic>
      <p:pic>
        <p:nvPicPr>
          <p:cNvPr id="21" name="Picture 2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9580042"/>
            <a:ext cx="1828800" cy="1216152"/>
          </a:xfrm>
          <a:prstGeom prst="rect">
            <a:avLst/>
          </a:prstGeom>
        </p:spPr>
      </p:pic>
      <p:pic>
        <p:nvPicPr>
          <p:cNvPr id="22" name="Picture 2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6815686"/>
            <a:ext cx="1828800" cy="1216152"/>
          </a:xfrm>
          <a:prstGeom prst="rect">
            <a:avLst/>
          </a:prstGeom>
        </p:spPr>
      </p:pic>
      <p:pic>
        <p:nvPicPr>
          <p:cNvPr id="23" name="Picture 2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5433508"/>
            <a:ext cx="1828800" cy="1216152"/>
          </a:xfrm>
          <a:prstGeom prst="rect">
            <a:avLst/>
          </a:prstGeom>
        </p:spPr>
      </p:pic>
      <p:pic>
        <p:nvPicPr>
          <p:cNvPr id="24" name="Picture 23"/>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10962220"/>
            <a:ext cx="1828800" cy="1216152"/>
          </a:xfrm>
          <a:prstGeom prst="rect">
            <a:avLst/>
          </a:prstGeom>
        </p:spPr>
      </p:pic>
      <p:pic>
        <p:nvPicPr>
          <p:cNvPr id="25" name="Picture 2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8197864"/>
            <a:ext cx="1828800" cy="1216152"/>
          </a:xfrm>
          <a:prstGeom prst="rect">
            <a:avLst/>
          </a:prstGeom>
        </p:spPr>
      </p:pic>
      <p:pic>
        <p:nvPicPr>
          <p:cNvPr id="26" name="Picture 2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3600" y="958004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275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2018-08-10T13:28:28Z</dcterms:modified>
</cp:coreProperties>
</file>