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96" y="324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8757514"/>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772" y="8878214"/>
            <a:ext cx="1912010"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005279" y="8864803"/>
            <a:ext cx="5767121"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007870" y="5923280"/>
            <a:ext cx="5505450" cy="268224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007870" y="8873388"/>
            <a:ext cx="5699760" cy="100584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770" y="8900759"/>
            <a:ext cx="1748790" cy="1005840"/>
          </a:xfrm>
        </p:spPr>
        <p:txBody>
          <a:bodyPr>
            <a:noAutofit/>
          </a:bodyPr>
          <a:lstStyle>
            <a:lvl1pPr algn="ctr">
              <a:defRPr sz="2000">
                <a:solidFill>
                  <a:srgbClr val="FFFFFF"/>
                </a:solidFill>
              </a:defRPr>
            </a:lvl1pPr>
          </a:lstStyle>
          <a:p>
            <a:fld id="{1D8BD707-D9CF-40AE-B4C6-C98DA3205C09}" type="datetimeFigureOut">
              <a:rPr lang="en-US" smtClean="0"/>
              <a:pPr/>
              <a:t>8/19/2014</a:t>
            </a:fld>
            <a:endParaRPr lang="en-US"/>
          </a:p>
        </p:txBody>
      </p:sp>
      <p:sp>
        <p:nvSpPr>
          <p:cNvPr id="17" name="Footer Placeholder 16"/>
          <p:cNvSpPr>
            <a:spLocks noGrp="1"/>
          </p:cNvSpPr>
          <p:nvPr>
            <p:ph type="ftr" sz="quarter" idx="11"/>
          </p:nvPr>
        </p:nvSpPr>
        <p:spPr>
          <a:xfrm>
            <a:off x="1772584" y="346923"/>
            <a:ext cx="4987290" cy="535517"/>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6800850" y="335280"/>
            <a:ext cx="71247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894081"/>
            <a:ext cx="1748790" cy="809095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894080"/>
            <a:ext cx="4728210" cy="809096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570220" y="9164324"/>
            <a:ext cx="1878330" cy="535517"/>
          </a:xfrm>
        </p:spPr>
        <p:txBody>
          <a:bodyPr/>
          <a:lstStyle/>
          <a:p>
            <a:fld id="{1D8BD707-D9CF-40AE-B4C6-C98DA3205C09}" type="datetimeFigureOut">
              <a:rPr lang="en-US" smtClean="0"/>
              <a:pPr/>
              <a:t>8/19/2014</a:t>
            </a:fld>
            <a:endParaRPr lang="en-US"/>
          </a:p>
        </p:txBody>
      </p:sp>
      <p:sp>
        <p:nvSpPr>
          <p:cNvPr id="5" name="Footer Placeholder 4"/>
          <p:cNvSpPr>
            <a:spLocks noGrp="1"/>
          </p:cNvSpPr>
          <p:nvPr>
            <p:ph type="ftr" sz="quarter" idx="11"/>
          </p:nvPr>
        </p:nvSpPr>
        <p:spPr>
          <a:xfrm>
            <a:off x="388621" y="9164038"/>
            <a:ext cx="4737461" cy="535517"/>
          </a:xfrm>
        </p:spPr>
        <p:txBody>
          <a:bodyPr/>
          <a:lstStyle/>
          <a:p>
            <a:endParaRPr lang="en-US"/>
          </a:p>
        </p:txBody>
      </p:sp>
      <p:sp>
        <p:nvSpPr>
          <p:cNvPr id="7" name="Rectangle 6"/>
          <p:cNvSpPr/>
          <p:nvPr/>
        </p:nvSpPr>
        <p:spPr bwMode="white">
          <a:xfrm>
            <a:off x="5181870" y="0"/>
            <a:ext cx="272034" cy="100584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5220732" y="894080"/>
            <a:ext cx="194310" cy="916432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5220732" y="0"/>
            <a:ext cx="194310" cy="78232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4926727" y="287258"/>
            <a:ext cx="782320" cy="207805"/>
          </a:xfrm>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0751" y="335280"/>
            <a:ext cx="6930390" cy="145288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520751" y="2346960"/>
            <a:ext cx="6930390" cy="659384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860" y="4023361"/>
            <a:ext cx="6054646" cy="2454063"/>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2235200"/>
            <a:ext cx="7772400" cy="16764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2346960"/>
            <a:ext cx="1101090" cy="14528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165860" y="2346960"/>
            <a:ext cx="6606540" cy="14528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65860" y="2346960"/>
            <a:ext cx="6477000" cy="145288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8/19/2014</a:t>
            </a:fld>
            <a:endParaRPr lang="en-US"/>
          </a:p>
        </p:txBody>
      </p:sp>
      <p:sp>
        <p:nvSpPr>
          <p:cNvPr id="13" name="Slide Number Placeholder 12"/>
          <p:cNvSpPr>
            <a:spLocks noGrp="1"/>
          </p:cNvSpPr>
          <p:nvPr>
            <p:ph type="sldNum" sz="quarter" idx="11"/>
          </p:nvPr>
        </p:nvSpPr>
        <p:spPr>
          <a:xfrm>
            <a:off x="0" y="2570480"/>
            <a:ext cx="1101090" cy="1029125"/>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518160"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118166"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8/19/2014</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3390" y="400473"/>
            <a:ext cx="6930390" cy="1275927"/>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51816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08051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8/19/2014</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518160" y="2570480"/>
            <a:ext cx="3303270" cy="938784"/>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080510" y="2570480"/>
            <a:ext cx="3303270" cy="938784"/>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8/19/2014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9164320"/>
            <a:ext cx="45339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 y="400473"/>
            <a:ext cx="6865620" cy="1275927"/>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518160" y="2570480"/>
            <a:ext cx="1360170" cy="637032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007870" y="2570480"/>
            <a:ext cx="5440680" cy="648208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0170" y="8046720"/>
            <a:ext cx="6217920" cy="100584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7772" y="6705600"/>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7772" y="6839712"/>
            <a:ext cx="1243584"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13536" y="6826301"/>
            <a:ext cx="6458864"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60170" y="6817360"/>
            <a:ext cx="6217920" cy="100584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230630" y="0"/>
            <a:ext cx="85496" cy="100718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5311140" y="9164321"/>
            <a:ext cx="2266950" cy="535517"/>
          </a:xfrm>
        </p:spPr>
        <p:txBody>
          <a:bodyPr rtlCol="0"/>
          <a:lstStyle/>
          <a:p>
            <a:fld id="{1D8BD707-D9CF-40AE-B4C6-C98DA3205C09}" type="datetimeFigureOut">
              <a:rPr lang="en-US" smtClean="0"/>
              <a:pPr/>
              <a:t>8/19/2014</a:t>
            </a:fld>
            <a:endParaRPr lang="en-US"/>
          </a:p>
        </p:txBody>
      </p:sp>
      <p:sp>
        <p:nvSpPr>
          <p:cNvPr id="13" name="Slide Number Placeholder 12"/>
          <p:cNvSpPr>
            <a:spLocks noGrp="1"/>
          </p:cNvSpPr>
          <p:nvPr>
            <p:ph type="sldNum" sz="quarter" idx="11"/>
          </p:nvPr>
        </p:nvSpPr>
        <p:spPr>
          <a:xfrm>
            <a:off x="0" y="6845298"/>
            <a:ext cx="1230630" cy="97324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360170" y="9164036"/>
            <a:ext cx="3886200" cy="535517"/>
          </a:xfrm>
        </p:spPr>
        <p:txBody>
          <a:bodyPr rtlCol="0"/>
          <a:lstStyle/>
          <a:p>
            <a:endParaRPr lang="en-US"/>
          </a:p>
        </p:txBody>
      </p:sp>
      <p:sp>
        <p:nvSpPr>
          <p:cNvPr id="3" name="Picture Placeholder 2"/>
          <p:cNvSpPr>
            <a:spLocks noGrp="1"/>
          </p:cNvSpPr>
          <p:nvPr>
            <p:ph type="pic" idx="1"/>
          </p:nvPr>
        </p:nvSpPr>
        <p:spPr>
          <a:xfrm>
            <a:off x="1326490" y="0"/>
            <a:ext cx="6445910" cy="6701130"/>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8160" y="335280"/>
            <a:ext cx="6930390" cy="145288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20751" y="2346960"/>
            <a:ext cx="6930390" cy="663854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181600" y="9164321"/>
            <a:ext cx="2266950" cy="535517"/>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8/19/2014</a:t>
            </a:fld>
            <a:endParaRPr lang="en-US"/>
          </a:p>
        </p:txBody>
      </p:sp>
      <p:sp>
        <p:nvSpPr>
          <p:cNvPr id="3" name="Footer Placeholder 2"/>
          <p:cNvSpPr>
            <a:spLocks noGrp="1"/>
          </p:cNvSpPr>
          <p:nvPr>
            <p:ph type="ftr" sz="quarter" idx="3"/>
          </p:nvPr>
        </p:nvSpPr>
        <p:spPr>
          <a:xfrm>
            <a:off x="518160" y="9164036"/>
            <a:ext cx="4607921" cy="535517"/>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810512"/>
            <a:ext cx="7772400" cy="46939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877568"/>
            <a:ext cx="453390" cy="3352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01967" y="1877568"/>
            <a:ext cx="7270433" cy="3352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865926"/>
            <a:ext cx="453390" cy="35856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jp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620" y="8763000"/>
            <a:ext cx="1943099"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9610" y="2819400"/>
            <a:ext cx="6400800" cy="1905000"/>
          </a:xfrm>
          <a:ln>
            <a:noFill/>
          </a:ln>
        </p:spPr>
        <p:txBody>
          <a:bodyPr anchor="ctr">
            <a:noAutofit/>
          </a:bodyPr>
          <a:lstStyle/>
          <a:p>
            <a:pPr algn="ctr"/>
            <a:r>
              <a:rPr lang="en-US" sz="2800" dirty="0">
                <a:solidFill>
                  <a:schemeClr val="tx1"/>
                </a:solidFill>
              </a:rPr>
              <a:t>327 DOUBLE CHURCHES RD</a:t>
            </a:r>
            <a:br>
              <a:rPr lang="en-US" sz="2800" dirty="0">
                <a:solidFill>
                  <a:schemeClr val="tx1"/>
                </a:solidFill>
              </a:rPr>
            </a:br>
            <a:r>
              <a:rPr lang="en-US" sz="1800" dirty="0">
                <a:solidFill>
                  <a:schemeClr val="tx1"/>
                </a:solidFill>
              </a:rPr>
              <a:t>RUFFIN, SC 29475 ~ MLS# </a:t>
            </a:r>
            <a:r>
              <a:rPr lang="en-US" sz="1800" dirty="0" smtClean="0">
                <a:solidFill>
                  <a:schemeClr val="tx1"/>
                </a:solidFill>
              </a:rPr>
              <a:t>1421920</a:t>
            </a:r>
            <a:r>
              <a:rPr lang="en-US" sz="1800" dirty="0" smtClean="0"/>
              <a:t/>
            </a:r>
            <a:br>
              <a:rPr lang="en-US" sz="1800" dirty="0" smtClean="0"/>
            </a:br>
            <a:r>
              <a:rPr lang="en-US" sz="1800" b="1" dirty="0" smtClean="0">
                <a:solidFill>
                  <a:srgbClr val="FFFF00"/>
                </a:solidFill>
              </a:rPr>
              <a:t>REDUCED </a:t>
            </a:r>
            <a:r>
              <a:rPr lang="en-US" sz="1800" b="1" dirty="0">
                <a:solidFill>
                  <a:srgbClr val="FFFF00"/>
                </a:solidFill>
              </a:rPr>
              <a:t>TO $279,000</a:t>
            </a:r>
            <a:r>
              <a:rPr lang="en-US" sz="2800" b="1" dirty="0">
                <a:solidFill>
                  <a:srgbClr val="FFFF00"/>
                </a:solidFill>
              </a:rPr>
              <a:t/>
            </a:r>
            <a:br>
              <a:rPr lang="en-US" sz="2800" b="1" dirty="0">
                <a:solidFill>
                  <a:srgbClr val="FFFF00"/>
                </a:solidFill>
              </a:rPr>
            </a:br>
            <a:r>
              <a:rPr lang="en-US" sz="1400" dirty="0"/>
              <a:t/>
            </a:r>
            <a:br>
              <a:rPr lang="en-US" sz="1400" dirty="0"/>
            </a:br>
            <a:r>
              <a:rPr lang="en-US" sz="1200" dirty="0"/>
              <a:t>4 BEDROOMS | 3½ BATHS | 3,600 SQ FT</a:t>
            </a:r>
            <a:endParaRPr lang="en-US" sz="1200" dirty="0">
              <a:solidFill>
                <a:schemeClr val="bg2">
                  <a:lumMod val="10000"/>
                </a:schemeClr>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0" y="8869680"/>
            <a:ext cx="7780020" cy="1036320"/>
          </a:xfrm>
        </p:spPr>
        <p:txBody>
          <a:bodyPr>
            <a:normAutofit fontScale="47500" lnSpcReduction="20000"/>
          </a:bodyPr>
          <a:lstStyle/>
          <a:p>
            <a:pPr algn="ctr"/>
            <a:r>
              <a:rPr lang="it-IT" sz="3400" b="1" dirty="0">
                <a:solidFill>
                  <a:schemeClr val="bg2">
                    <a:lumMod val="10000"/>
                  </a:schemeClr>
                </a:solidFill>
                <a:effectLst>
                  <a:outerShdw blurRad="38100" dist="38100" dir="2700000" algn="tl">
                    <a:srgbClr val="000000">
                      <a:alpha val="43137"/>
                    </a:srgbClr>
                  </a:outerShdw>
                </a:effectLst>
              </a:rPr>
              <a:t>Daniel Carabus</a:t>
            </a:r>
          </a:p>
          <a:p>
            <a:pPr algn="ctr"/>
            <a:r>
              <a:rPr lang="it-IT" sz="2500" dirty="0">
                <a:solidFill>
                  <a:schemeClr val="bg2">
                    <a:lumMod val="10000"/>
                  </a:schemeClr>
                </a:solidFill>
                <a:effectLst>
                  <a:outerShdw blurRad="38100" dist="38100" dir="2700000" algn="tl">
                    <a:srgbClr val="000000">
                      <a:alpha val="43137"/>
                    </a:srgbClr>
                  </a:outerShdw>
                </a:effectLst>
              </a:rPr>
              <a:t>843-793-9265 M</a:t>
            </a:r>
          </a:p>
          <a:p>
            <a:pPr algn="ctr"/>
            <a:r>
              <a:rPr lang="it-IT" sz="2500" dirty="0">
                <a:solidFill>
                  <a:schemeClr val="bg2">
                    <a:lumMod val="10000"/>
                  </a:schemeClr>
                </a:solidFill>
                <a:effectLst>
                  <a:outerShdw blurRad="38100" dist="38100" dir="2700000" algn="tl">
                    <a:srgbClr val="000000">
                      <a:alpha val="43137"/>
                    </a:srgbClr>
                  </a:outerShdw>
                </a:effectLst>
              </a:rPr>
              <a:t>dcarabus@carolinaone.com</a:t>
            </a:r>
          </a:p>
          <a:p>
            <a:pPr algn="ctr"/>
            <a:r>
              <a:rPr lang="it-IT" sz="2500" dirty="0">
                <a:solidFill>
                  <a:schemeClr val="bg2">
                    <a:lumMod val="10000"/>
                  </a:schemeClr>
                </a:solidFill>
                <a:effectLst>
                  <a:outerShdw blurRad="38100" dist="38100" dir="2700000" algn="tl">
                    <a:srgbClr val="000000">
                      <a:alpha val="43137"/>
                    </a:srgbClr>
                  </a:outerShdw>
                </a:effectLst>
              </a:rPr>
              <a:t>www.danielcarabus.com</a:t>
            </a:r>
            <a:endParaRPr lang="en-US" sz="2500" dirty="0">
              <a:solidFill>
                <a:schemeClr val="bg2">
                  <a:lumMod val="10000"/>
                </a:schemeClr>
              </a:solidFill>
              <a:effectLst>
                <a:outerShdw blurRad="38100" dist="38100" dir="2700000" algn="tl">
                  <a:srgbClr val="000000">
                    <a:alpha val="43137"/>
                  </a:srgbClr>
                </a:outerShdw>
              </a:effectLst>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7411" y="131267"/>
            <a:ext cx="3505199" cy="2633065"/>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4660107"/>
            <a:ext cx="1261872" cy="948706"/>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6077920"/>
            <a:ext cx="1261872" cy="948706"/>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rotWithShape="1">
          <a:blip r:embed="rId5">
            <a:extLst>
              <a:ext uri="{28A0092B-C50C-407E-A947-70E740481C1C}">
                <a14:useLocalDpi xmlns:a14="http://schemas.microsoft.com/office/drawing/2010/main" val="0"/>
              </a:ext>
            </a:extLst>
          </a:blip>
          <a:srcRect l="7958"/>
          <a:stretch/>
        </p:blipFill>
        <p:spPr bwMode="auto">
          <a:xfrm>
            <a:off x="228600" y="7495733"/>
            <a:ext cx="1261872" cy="947019"/>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93739" y="6077920"/>
            <a:ext cx="1261872" cy="948706"/>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293739" y="4661258"/>
            <a:ext cx="1261872" cy="946404"/>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93739" y="7495733"/>
            <a:ext cx="1261872" cy="945257"/>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7227570" y="76200"/>
            <a:ext cx="7772400" cy="1261884"/>
          </a:xfrm>
          <a:prstGeom prst="rect">
            <a:avLst/>
          </a:prstGeom>
        </p:spPr>
        <p:txBody>
          <a:bodyPr wrap="square">
            <a:spAutoFit/>
          </a:bodyPr>
          <a:lstStyle/>
          <a:p>
            <a:pPr algn="ctr"/>
            <a:r>
              <a:rPr lang="en-US" sz="2800" dirty="0">
                <a:solidFill>
                  <a:srgbClr val="FFC000"/>
                </a:solidFill>
                <a:effectLst>
                  <a:outerShdw blurRad="38100" dist="38100" dir="2700000" algn="tl">
                    <a:srgbClr val="000000">
                      <a:alpha val="43137"/>
                    </a:srgbClr>
                  </a:outerShdw>
                </a:effectLst>
              </a:rPr>
              <a:t>Great </a:t>
            </a:r>
            <a:r>
              <a:rPr lang="en-US" sz="2800" dirty="0" smtClean="0">
                <a:solidFill>
                  <a:srgbClr val="FFC000"/>
                </a:solidFill>
                <a:effectLst>
                  <a:outerShdw blurRad="38100" dist="38100" dir="2700000" algn="tl">
                    <a:srgbClr val="000000">
                      <a:alpha val="43137"/>
                    </a:srgbClr>
                  </a:outerShdw>
                </a:effectLst>
              </a:rPr>
              <a:t>Home </a:t>
            </a:r>
            <a:r>
              <a:rPr lang="en-US" sz="2800" dirty="0">
                <a:solidFill>
                  <a:srgbClr val="FFC000"/>
                </a:solidFill>
                <a:effectLst>
                  <a:outerShdw blurRad="38100" dist="38100" dir="2700000" algn="tl">
                    <a:srgbClr val="000000">
                      <a:alpha val="43137"/>
                    </a:srgbClr>
                  </a:outerShdw>
                </a:effectLst>
              </a:rPr>
              <a:t>+ </a:t>
            </a:r>
            <a:r>
              <a:rPr lang="en-US" sz="2800" dirty="0" smtClean="0">
                <a:solidFill>
                  <a:srgbClr val="FFC000"/>
                </a:solidFill>
                <a:effectLst>
                  <a:outerShdw blurRad="38100" dist="38100" dir="2700000" algn="tl">
                    <a:srgbClr val="000000">
                      <a:alpha val="43137"/>
                    </a:srgbClr>
                  </a:outerShdw>
                </a:effectLst>
              </a:rPr>
              <a:t>Shop </a:t>
            </a:r>
            <a:r>
              <a:rPr lang="en-US" sz="2800" dirty="0">
                <a:solidFill>
                  <a:srgbClr val="FFC000"/>
                </a:solidFill>
                <a:effectLst>
                  <a:outerShdw blurRad="38100" dist="38100" dir="2700000" algn="tl">
                    <a:srgbClr val="000000">
                      <a:alpha val="43137"/>
                    </a:srgbClr>
                  </a:outerShdw>
                </a:effectLst>
              </a:rPr>
              <a:t>on 5 </a:t>
            </a:r>
            <a:r>
              <a:rPr lang="en-US" sz="2800" dirty="0" smtClean="0">
                <a:solidFill>
                  <a:srgbClr val="FFC000"/>
                </a:solidFill>
                <a:effectLst>
                  <a:outerShdw blurRad="38100" dist="38100" dir="2700000" algn="tl">
                    <a:srgbClr val="000000">
                      <a:alpha val="43137"/>
                    </a:srgbClr>
                  </a:outerShdw>
                </a:effectLst>
              </a:rPr>
              <a:t>Acres Wooded Land</a:t>
            </a:r>
          </a:p>
          <a:p>
            <a:pPr algn="ctr"/>
            <a:endParaRPr lang="en-US" sz="2000" dirty="0" smtClean="0">
              <a:solidFill>
                <a:srgbClr val="FFC000"/>
              </a:solidFill>
              <a:effectLst>
                <a:outerShdw blurRad="38100" dist="38100" dir="2700000" algn="tl">
                  <a:srgbClr val="000000">
                    <a:alpha val="43137"/>
                  </a:srgbClr>
                </a:outerShdw>
              </a:effectLst>
            </a:endParaRPr>
          </a:p>
          <a:p>
            <a:pPr algn="ctr"/>
            <a:r>
              <a:rPr lang="en-US" sz="2800" dirty="0" smtClean="0">
                <a:solidFill>
                  <a:srgbClr val="FFC000"/>
                </a:solidFill>
                <a:effectLst>
                  <a:outerShdw blurRad="38100" dist="38100" dir="2700000" algn="tl">
                    <a:srgbClr val="000000">
                      <a:alpha val="43137"/>
                    </a:srgbClr>
                  </a:outerShdw>
                </a:effectLst>
              </a:rPr>
              <a:t>Perfect </a:t>
            </a:r>
            <a:r>
              <a:rPr lang="en-US" sz="2800" dirty="0">
                <a:solidFill>
                  <a:srgbClr val="FFC000"/>
                </a:solidFill>
                <a:effectLst>
                  <a:outerShdw blurRad="38100" dist="38100" dir="2700000" algn="tl">
                    <a:srgbClr val="000000">
                      <a:alpha val="43137"/>
                    </a:srgbClr>
                  </a:outerShdw>
                </a:effectLst>
              </a:rPr>
              <a:t>for </a:t>
            </a:r>
            <a:r>
              <a:rPr lang="en-US" sz="2800" dirty="0" smtClean="0">
                <a:solidFill>
                  <a:srgbClr val="FFC000"/>
                </a:solidFill>
                <a:effectLst>
                  <a:outerShdw blurRad="38100" dist="38100" dir="2700000" algn="tl">
                    <a:srgbClr val="000000">
                      <a:alpha val="43137"/>
                    </a:srgbClr>
                  </a:outerShdw>
                </a:effectLst>
              </a:rPr>
              <a:t>Hunting</a:t>
            </a:r>
            <a:r>
              <a:rPr lang="en-US" sz="2800" dirty="0">
                <a:solidFill>
                  <a:srgbClr val="FFC000"/>
                </a:solidFill>
                <a:effectLst>
                  <a:outerShdw blurRad="38100" dist="38100" dir="2700000" algn="tl">
                    <a:srgbClr val="000000">
                      <a:alpha val="43137"/>
                    </a:srgbClr>
                  </a:outerShdw>
                </a:effectLst>
              </a:rPr>
              <a:t>!</a:t>
            </a:r>
          </a:p>
        </p:txBody>
      </p:sp>
      <p:sp>
        <p:nvSpPr>
          <p:cNvPr id="5" name="Rectangle 4"/>
          <p:cNvSpPr/>
          <p:nvPr/>
        </p:nvSpPr>
        <p:spPr>
          <a:xfrm>
            <a:off x="1536573" y="4624894"/>
            <a:ext cx="4706874" cy="3985706"/>
          </a:xfrm>
          <a:prstGeom prst="rect">
            <a:avLst/>
          </a:prstGeom>
        </p:spPr>
        <p:txBody>
          <a:bodyPr wrap="square">
            <a:spAutoFit/>
          </a:bodyPr>
          <a:lstStyle/>
          <a:p>
            <a:pPr algn="ctr"/>
            <a:r>
              <a:rPr lang="en-US" sz="1100" dirty="0"/>
              <a:t>What an incredible price for what you can get!!! This can be your refuge in the nature or the HUNTING retreat you were looking for. There is a beautiful house built in 2009 with 3,600 sq. ft. and great amenities! Don't miss on this opportunity! Located within 15 minutes of Walterboro and Interstate 95, off Highway 21 in the quiet town of Ruffin, you can enjoy the country life style and be close to town as well. The acreage includes an open area around the home and sheds as well as mature hardwood bottom land offering an ideal habitat for deer and turkey. When you walk in the home through the front door you are greeted with a bright open great room and kitchen featuring stainless steel appliances and gleaming hardwood floors. The main floor has an open floor plan with two bedrooms including a large master suite with two large bedrooms upstairs which you could easily reconfigure to provide two additional bedrooms. There's also a huge deck overlooking the back yard that would be perfect for watching all of the wildlife. This home has a concrete bottom floor, great for parking which could be enclosed for total of three floors. There is a 6,000 + sq. ft. wood and tin storage shed with some open and enclosed areas as well as an office/recreational room. This place offers everything: wonderful home, hunting retreat, horse farm, lots of storage. There is an option to buy the whole property with 32 acres plus a HUGE 60x100 enclosed steel building with cement slab that is set up equivalent to a commercial mechanic shop which includes a full car jack for $369,000. It can be your primary residence or your refuge in the middle of nature. </a:t>
            </a:r>
            <a:endParaRPr lang="en-US" sz="1100" dirty="0" smtClean="0"/>
          </a:p>
          <a:p>
            <a:pPr algn="ctr"/>
            <a:r>
              <a:rPr lang="en-US" sz="1100" b="1" i="1" dirty="0" smtClean="0"/>
              <a:t>PRICED </a:t>
            </a:r>
            <a:r>
              <a:rPr lang="en-US" sz="1100" b="1" i="1" dirty="0"/>
              <a:t>TO SELL FAST</a:t>
            </a:r>
            <a:r>
              <a:rPr lang="en-US" sz="1100" b="1" i="1" dirty="0" smtClean="0"/>
              <a:t>!!!</a:t>
            </a:r>
            <a:endParaRPr lang="en-US" sz="1100" b="1" i="1" dirty="0"/>
          </a:p>
        </p:txBody>
      </p:sp>
      <p:pic>
        <p:nvPicPr>
          <p:cNvPr id="1033"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924676" y="8881872"/>
            <a:ext cx="798819" cy="1024128"/>
          </a:xfrm>
          <a:prstGeom prst="rect">
            <a:avLst/>
          </a:prstGeom>
          <a:noFill/>
          <a:ln w="9525">
            <a:solidFill>
              <a:schemeClr val="tx1">
                <a:lumMod val="65000"/>
              </a:schemeClr>
            </a:solidFill>
            <a:miter lim="800000"/>
            <a:headEnd/>
            <a:tailEnd/>
          </a:ln>
          <a:extLst>
            <a:ext uri="{909E8E84-426E-40DD-AFC4-6F175D3DCCD1}">
              <a14:hiddenFill xmlns:a14="http://schemas.microsoft.com/office/drawing/2010/main">
                <a:solidFill>
                  <a:schemeClr val="accent1"/>
                </a:solidFill>
              </a14:hiddenFill>
            </a:ext>
          </a:extLst>
        </p:spPr>
      </p:pic>
      <p:grpSp>
        <p:nvGrpSpPr>
          <p:cNvPr id="9" name="Group 8"/>
          <p:cNvGrpSpPr/>
          <p:nvPr/>
        </p:nvGrpSpPr>
        <p:grpSpPr>
          <a:xfrm>
            <a:off x="-7620" y="8881921"/>
            <a:ext cx="1943100" cy="981358"/>
            <a:chOff x="-7620" y="8899073"/>
            <a:chExt cx="1943100" cy="981358"/>
          </a:xfrm>
        </p:grpSpPr>
        <p:pic>
          <p:nvPicPr>
            <p:cNvPr id="1034"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4830" y="8899073"/>
              <a:ext cx="838200" cy="534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7620" y="9372600"/>
              <a:ext cx="1943100" cy="507831"/>
            </a:xfrm>
            <a:prstGeom prst="rect">
              <a:avLst/>
            </a:prstGeom>
          </p:spPr>
          <p:txBody>
            <a:bodyPr anchor="b">
              <a:spAutoFit/>
            </a:bodyPr>
            <a:lstStyle/>
            <a:p>
              <a:pPr lvl="0" algn="ctr"/>
              <a:r>
                <a:rPr lang="en-US" sz="900" dirty="0">
                  <a:solidFill>
                    <a:schemeClr val="bg2">
                      <a:lumMod val="10000"/>
                    </a:schemeClr>
                  </a:solidFill>
                </a:rPr>
                <a:t>Carolina One Real Estate</a:t>
              </a:r>
            </a:p>
            <a:p>
              <a:pPr lvl="0" algn="ctr"/>
              <a:r>
                <a:rPr lang="en-US" sz="900" dirty="0">
                  <a:solidFill>
                    <a:schemeClr val="bg2">
                      <a:lumMod val="10000"/>
                    </a:schemeClr>
                  </a:solidFill>
                </a:rPr>
                <a:t>195 W Coleman Blvd</a:t>
              </a:r>
            </a:p>
            <a:p>
              <a:pPr lvl="0" algn="ctr"/>
              <a:r>
                <a:rPr lang="en-US" sz="900" dirty="0">
                  <a:solidFill>
                    <a:schemeClr val="bg2">
                      <a:lumMod val="10000"/>
                    </a:schemeClr>
                  </a:solidFill>
                </a:rPr>
                <a:t>Mt Pleasant, SC 29464</a:t>
              </a:r>
            </a:p>
          </p:txBody>
        </p:sp>
      </p:grpSp>
      <p:cxnSp>
        <p:nvCxnSpPr>
          <p:cNvPr id="10" name="Straight Connector 9"/>
          <p:cNvCxnSpPr/>
          <p:nvPr/>
        </p:nvCxnSpPr>
        <p:spPr>
          <a:xfrm>
            <a:off x="1604010" y="4191000"/>
            <a:ext cx="4572000" cy="0"/>
          </a:xfrm>
          <a:prstGeom prst="line">
            <a:avLst/>
          </a:prstGeom>
          <a:ln w="9525">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037669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73</TotalTime>
  <Words>359</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Median</vt:lpstr>
      <vt:lpstr>327 DOUBLE CHURCHES RD RUFFIN, SC 29475 ~ MLS# 1421920 REDUCED TO $279,000  4 BEDROOMS | 3½ BATHS | 3,600 SQ FT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327 Double Churchs Rd Ruffin, SC  MLS# 1408450 Reduced to $389,000  4 Bedrooms | 3½ Baths | 3,600 Sq Ft</dc:title>
  <dc:creator>CVH360</dc:creator>
  <cp:lastModifiedBy>atp1313@gmail.com</cp:lastModifiedBy>
  <cp:revision>10</cp:revision>
  <dcterms:created xsi:type="dcterms:W3CDTF">2006-08-16T00:00:00Z</dcterms:created>
  <dcterms:modified xsi:type="dcterms:W3CDTF">2014-08-19T15:40:13Z</dcterms:modified>
</cp:coreProperties>
</file>