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6/12/2014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6/12/2014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6/12/2014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6/12/2014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6/12/2014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6/12/2014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6/12/2014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620" y="8851911"/>
            <a:ext cx="1943100" cy="113966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505200" y="1371600"/>
            <a:ext cx="4267200" cy="2438400"/>
          </a:xfrm>
        </p:spPr>
        <p:txBody>
          <a:bodyPr anchor="ctr">
            <a:noAutofit/>
          </a:bodyPr>
          <a:lstStyle/>
          <a:p>
            <a:pPr algn="r"/>
            <a:r>
              <a:rPr lang="en-US" sz="2800" dirty="0">
                <a:solidFill>
                  <a:schemeClr val="tx1"/>
                </a:solidFill>
                <a:effectLst>
                  <a:outerShdw blurRad="38100" dist="38100" dir="2700000" algn="tl">
                    <a:srgbClr val="000000">
                      <a:alpha val="43137"/>
                    </a:srgbClr>
                  </a:outerShdw>
                </a:effectLst>
              </a:rPr>
              <a:t>327 Double </a:t>
            </a:r>
            <a:r>
              <a:rPr lang="en-US" sz="2800" dirty="0" err="1">
                <a:solidFill>
                  <a:schemeClr val="tx1"/>
                </a:solidFill>
                <a:effectLst>
                  <a:outerShdw blurRad="38100" dist="38100" dir="2700000" algn="tl">
                    <a:srgbClr val="000000">
                      <a:alpha val="43137"/>
                    </a:srgbClr>
                  </a:outerShdw>
                </a:effectLst>
              </a:rPr>
              <a:t>Churchs</a:t>
            </a:r>
            <a:r>
              <a:rPr lang="en-US" sz="2800" dirty="0">
                <a:solidFill>
                  <a:schemeClr val="tx1"/>
                </a:solidFill>
                <a:effectLst>
                  <a:outerShdw blurRad="38100" dist="38100" dir="2700000" algn="tl">
                    <a:srgbClr val="000000">
                      <a:alpha val="43137"/>
                    </a:srgbClr>
                  </a:outerShdw>
                </a:effectLst>
              </a:rPr>
              <a:t> Rd</a:t>
            </a:r>
            <a:r>
              <a:rPr lang="en-US" sz="2400" dirty="0">
                <a:solidFill>
                  <a:schemeClr val="tx1"/>
                </a:solidFill>
                <a:effectLst>
                  <a:outerShdw blurRad="38100" dist="38100" dir="2700000" algn="tl">
                    <a:srgbClr val="000000">
                      <a:alpha val="43137"/>
                    </a:srgbClr>
                  </a:outerShdw>
                </a:effectLst>
              </a:rPr>
              <a:t/>
            </a:r>
            <a:br>
              <a:rPr lang="en-US" sz="2400" dirty="0">
                <a:solidFill>
                  <a:schemeClr val="tx1"/>
                </a:solidFill>
                <a:effectLst>
                  <a:outerShdw blurRad="38100" dist="38100" dir="2700000" algn="tl">
                    <a:srgbClr val="000000">
                      <a:alpha val="43137"/>
                    </a:srgbClr>
                  </a:outerShdw>
                </a:effectLst>
              </a:rPr>
            </a:br>
            <a:r>
              <a:rPr lang="en-US" sz="2000" dirty="0" smtClean="0">
                <a:solidFill>
                  <a:schemeClr val="tx1"/>
                </a:solidFill>
                <a:effectLst>
                  <a:outerShdw blurRad="38100" dist="38100" dir="2700000" algn="tl">
                    <a:srgbClr val="000000">
                      <a:alpha val="43137"/>
                    </a:srgbClr>
                  </a:outerShdw>
                </a:effectLst>
              </a:rPr>
              <a:t>Ruffin</a:t>
            </a:r>
            <a:r>
              <a:rPr lang="en-US" sz="2000" dirty="0">
                <a:solidFill>
                  <a:schemeClr val="tx1"/>
                </a:solidFill>
                <a:effectLst>
                  <a:outerShdw blurRad="38100" dist="38100" dir="2700000" algn="tl">
                    <a:srgbClr val="000000">
                      <a:alpha val="43137"/>
                    </a:srgbClr>
                  </a:outerShdw>
                </a:effectLst>
              </a:rPr>
              <a:t>, </a:t>
            </a:r>
            <a:r>
              <a:rPr lang="en-US" sz="2000" dirty="0" smtClean="0">
                <a:solidFill>
                  <a:schemeClr val="tx1"/>
                </a:solidFill>
                <a:effectLst>
                  <a:outerShdw blurRad="38100" dist="38100" dir="2700000" algn="tl">
                    <a:srgbClr val="000000">
                      <a:alpha val="43137"/>
                    </a:srgbClr>
                  </a:outerShdw>
                </a:effectLst>
              </a:rPr>
              <a:t>SC</a:t>
            </a:r>
            <a:br>
              <a:rPr lang="en-US" sz="2000" dirty="0" smtClean="0">
                <a:solidFill>
                  <a:schemeClr val="tx1"/>
                </a:solidFill>
                <a:effectLst>
                  <a:outerShdw blurRad="38100" dist="38100" dir="2700000" algn="tl">
                    <a:srgbClr val="000000">
                      <a:alpha val="43137"/>
                    </a:srgbClr>
                  </a:outerShdw>
                </a:effectLst>
              </a:rPr>
            </a:br>
            <a:r>
              <a:rPr lang="en-US" sz="2400" dirty="0">
                <a:solidFill>
                  <a:schemeClr val="tx1"/>
                </a:solidFill>
                <a:effectLst>
                  <a:outerShdw blurRad="38100" dist="38100" dir="2700000" algn="tl">
                    <a:srgbClr val="000000">
                      <a:alpha val="43137"/>
                    </a:srgbClr>
                  </a:outerShdw>
                </a:effectLst>
              </a:rPr>
              <a:t/>
            </a:r>
            <a:br>
              <a:rPr lang="en-US" sz="2400" dirty="0">
                <a:solidFill>
                  <a:schemeClr val="tx1"/>
                </a:solidFill>
                <a:effectLst>
                  <a:outerShdw blurRad="38100" dist="38100" dir="2700000" algn="tl">
                    <a:srgbClr val="000000">
                      <a:alpha val="43137"/>
                    </a:srgbClr>
                  </a:outerShdw>
                </a:effectLst>
              </a:rPr>
            </a:br>
            <a:r>
              <a:rPr lang="en-US" sz="2000" dirty="0">
                <a:solidFill>
                  <a:schemeClr val="tx1"/>
                </a:solidFill>
                <a:effectLst>
                  <a:outerShdw blurRad="38100" dist="38100" dir="2700000" algn="tl">
                    <a:srgbClr val="000000">
                      <a:alpha val="43137"/>
                    </a:srgbClr>
                  </a:outerShdw>
                </a:effectLst>
              </a:rPr>
              <a:t>MLS# 1408450</a:t>
            </a:r>
            <a:br>
              <a:rPr lang="en-US" sz="2000" dirty="0">
                <a:solidFill>
                  <a:schemeClr val="tx1"/>
                </a:solidFill>
                <a:effectLst>
                  <a:outerShdw blurRad="38100" dist="38100" dir="2700000" algn="tl">
                    <a:srgbClr val="000000">
                      <a:alpha val="43137"/>
                    </a:srgbClr>
                  </a:outerShdw>
                </a:effectLst>
              </a:rPr>
            </a:br>
            <a:r>
              <a:rPr lang="en-US" sz="2000" dirty="0">
                <a:solidFill>
                  <a:srgbClr val="FFFF00"/>
                </a:solidFill>
                <a:effectLst>
                  <a:outerShdw blurRad="38100" dist="38100" dir="2700000" algn="tl">
                    <a:srgbClr val="000000">
                      <a:alpha val="43137"/>
                    </a:srgbClr>
                  </a:outerShdw>
                </a:effectLst>
              </a:rPr>
              <a:t>Reduced to $389,000</a:t>
            </a:r>
            <a:br>
              <a:rPr lang="en-US" sz="2000" dirty="0">
                <a:solidFill>
                  <a:srgbClr val="FFFF00"/>
                </a:solidFill>
                <a:effectLst>
                  <a:outerShdw blurRad="38100" dist="38100" dir="2700000" algn="tl">
                    <a:srgbClr val="000000">
                      <a:alpha val="43137"/>
                    </a:srgbClr>
                  </a:outerShdw>
                </a:effectLst>
              </a:rPr>
            </a:br>
            <a:r>
              <a:rPr lang="en-US" sz="2400" dirty="0" smtClean="0">
                <a:solidFill>
                  <a:schemeClr val="tx1"/>
                </a:solidFill>
                <a:effectLst>
                  <a:outerShdw blurRad="38100" dist="38100" dir="2700000" algn="tl">
                    <a:srgbClr val="000000">
                      <a:alpha val="43137"/>
                    </a:srgbClr>
                  </a:outerShdw>
                </a:effectLst>
              </a:rPr>
              <a:t/>
            </a:r>
            <a:br>
              <a:rPr lang="en-US" sz="2400" dirty="0" smtClean="0">
                <a:solidFill>
                  <a:schemeClr val="tx1"/>
                </a:solidFill>
                <a:effectLst>
                  <a:outerShdw blurRad="38100" dist="38100" dir="2700000" algn="tl">
                    <a:srgbClr val="000000">
                      <a:alpha val="43137"/>
                    </a:srgbClr>
                  </a:outerShdw>
                </a:effectLst>
              </a:rPr>
            </a:br>
            <a:r>
              <a:rPr lang="en-US" sz="1400" dirty="0" smtClean="0">
                <a:solidFill>
                  <a:schemeClr val="tx1"/>
                </a:solidFill>
                <a:effectLst>
                  <a:outerShdw blurRad="38100" dist="38100" dir="2700000" algn="tl">
                    <a:srgbClr val="000000">
                      <a:alpha val="43137"/>
                    </a:srgbClr>
                  </a:outerShdw>
                </a:effectLst>
              </a:rPr>
              <a:t>4 </a:t>
            </a:r>
            <a:r>
              <a:rPr lang="en-US" sz="1400" dirty="0">
                <a:solidFill>
                  <a:schemeClr val="tx1"/>
                </a:solidFill>
                <a:effectLst>
                  <a:outerShdw blurRad="38100" dist="38100" dir="2700000" algn="tl">
                    <a:srgbClr val="000000">
                      <a:alpha val="43137"/>
                    </a:srgbClr>
                  </a:outerShdw>
                </a:effectLst>
              </a:rPr>
              <a:t>Bedrooms | 3½ Baths | 3,600 </a:t>
            </a:r>
            <a:r>
              <a:rPr lang="en-US" sz="1400" dirty="0" err="1">
                <a:solidFill>
                  <a:schemeClr val="tx1"/>
                </a:solidFill>
                <a:effectLst>
                  <a:outerShdw blurRad="38100" dist="38100" dir="2700000" algn="tl">
                    <a:srgbClr val="000000">
                      <a:alpha val="43137"/>
                    </a:srgbClr>
                  </a:outerShdw>
                </a:effectLst>
              </a:rPr>
              <a:t>Sq</a:t>
            </a:r>
            <a:r>
              <a:rPr lang="en-US" sz="1400" dirty="0">
                <a:solidFill>
                  <a:schemeClr val="tx1"/>
                </a:solidFill>
                <a:effectLst>
                  <a:outerShdw blurRad="38100" dist="38100" dir="2700000" algn="tl">
                    <a:srgbClr val="000000">
                      <a:alpha val="43137"/>
                    </a:srgbClr>
                  </a:outerShdw>
                </a:effectLst>
              </a:rPr>
              <a:t> Ft</a:t>
            </a:r>
            <a:endParaRPr lang="en-US" sz="2400" dirty="0">
              <a:solidFill>
                <a:schemeClr val="tx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007870" y="8873388"/>
            <a:ext cx="4850130" cy="1005840"/>
          </a:xfrm>
        </p:spPr>
        <p:txBody>
          <a:bodyPr>
            <a:normAutofit fontScale="47500" lnSpcReduction="20000"/>
          </a:bodyPr>
          <a:lstStyle/>
          <a:p>
            <a:pPr algn="r"/>
            <a:r>
              <a:rPr lang="it-IT" sz="3400" b="1" dirty="0">
                <a:effectLst>
                  <a:outerShdw blurRad="38100" dist="38100" dir="2700000" algn="tl">
                    <a:srgbClr val="000000">
                      <a:alpha val="43137"/>
                    </a:srgbClr>
                  </a:outerShdw>
                </a:effectLst>
              </a:rPr>
              <a:t>Daniel Carabus</a:t>
            </a:r>
          </a:p>
          <a:p>
            <a:pPr algn="r"/>
            <a:r>
              <a:rPr lang="it-IT" sz="2500" dirty="0">
                <a:effectLst>
                  <a:outerShdw blurRad="38100" dist="38100" dir="2700000" algn="tl">
                    <a:srgbClr val="000000">
                      <a:alpha val="43137"/>
                    </a:srgbClr>
                  </a:outerShdw>
                </a:effectLst>
              </a:rPr>
              <a:t>843-793-9265 M</a:t>
            </a:r>
          </a:p>
          <a:p>
            <a:pPr algn="r"/>
            <a:r>
              <a:rPr lang="it-IT" sz="2500" dirty="0">
                <a:effectLst>
                  <a:outerShdw blurRad="38100" dist="38100" dir="2700000" algn="tl">
                    <a:srgbClr val="000000">
                      <a:alpha val="43137"/>
                    </a:srgbClr>
                  </a:outerShdw>
                </a:effectLst>
              </a:rPr>
              <a:t>dcarabus@carolinaone.com</a:t>
            </a:r>
          </a:p>
          <a:p>
            <a:pPr algn="r"/>
            <a:r>
              <a:rPr lang="it-IT" sz="2500" dirty="0">
                <a:effectLst>
                  <a:outerShdw blurRad="38100" dist="38100" dir="2700000" algn="tl">
                    <a:srgbClr val="000000">
                      <a:alpha val="43137"/>
                    </a:srgbClr>
                  </a:outerShdw>
                </a:effectLst>
              </a:rPr>
              <a:t>www.danielcarabus.com</a:t>
            </a:r>
            <a:endParaRPr lang="en-US" sz="2500" dirty="0">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261656"/>
            <a:ext cx="3505199" cy="263306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620000"/>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2106" y="7620000"/>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rotWithShape="1">
          <a:blip r:embed="rId5">
            <a:extLst>
              <a:ext uri="{28A0092B-C50C-407E-A947-70E740481C1C}">
                <a14:useLocalDpi xmlns:a14="http://schemas.microsoft.com/office/drawing/2010/main" val="0"/>
              </a:ext>
            </a:extLst>
          </a:blip>
          <a:srcRect l="7958"/>
          <a:stretch/>
        </p:blipFill>
        <p:spPr bwMode="auto">
          <a:xfrm>
            <a:off x="2604212" y="7620844"/>
            <a:ext cx="1261872" cy="947019"/>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6318" y="7620000"/>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08424" y="7620000"/>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0528" y="7621725"/>
            <a:ext cx="1261872" cy="945257"/>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0" y="28486"/>
            <a:ext cx="7772400" cy="1200329"/>
          </a:xfrm>
          <a:prstGeom prst="rect">
            <a:avLst/>
          </a:prstGeom>
        </p:spPr>
        <p:txBody>
          <a:bodyPr wrap="square">
            <a:spAutoFit/>
          </a:bodyPr>
          <a:lstStyle/>
          <a:p>
            <a:pPr algn="ctr"/>
            <a:r>
              <a:rPr lang="en-US" sz="2400" dirty="0">
                <a:solidFill>
                  <a:srgbClr val="FFC000"/>
                </a:solidFill>
                <a:effectLst>
                  <a:outerShdw blurRad="38100" dist="38100" dir="2700000" algn="tl">
                    <a:srgbClr val="000000">
                      <a:alpha val="43137"/>
                    </a:srgbClr>
                  </a:outerShdw>
                </a:effectLst>
              </a:rPr>
              <a:t>THIS IS THE HUNTING RETREAT YOU WERE LOOKING FOR!</a:t>
            </a:r>
          </a:p>
          <a:p>
            <a:pPr algn="ctr"/>
            <a:endParaRPr lang="en-US" sz="2400" dirty="0">
              <a:solidFill>
                <a:srgbClr val="FFC000"/>
              </a:solidFill>
              <a:effectLst>
                <a:outerShdw blurRad="38100" dist="38100" dir="2700000" algn="tl">
                  <a:srgbClr val="000000">
                    <a:alpha val="43137"/>
                  </a:srgbClr>
                </a:outerShdw>
              </a:effectLst>
            </a:endParaRPr>
          </a:p>
          <a:p>
            <a:pPr algn="ctr"/>
            <a:r>
              <a:rPr lang="en-US" sz="2400" dirty="0">
                <a:solidFill>
                  <a:srgbClr val="FFC000"/>
                </a:solidFill>
                <a:effectLst>
                  <a:outerShdw blurRad="38100" dist="38100" dir="2700000" algn="tl">
                    <a:srgbClr val="000000">
                      <a:alpha val="43137"/>
                    </a:srgbClr>
                  </a:outerShdw>
                </a:effectLst>
              </a:rPr>
              <a:t>PRICED TO SELL, IT WILL NOT LAST!!!</a:t>
            </a:r>
          </a:p>
        </p:txBody>
      </p:sp>
      <p:sp>
        <p:nvSpPr>
          <p:cNvPr id="5" name="Rectangle 4"/>
          <p:cNvSpPr/>
          <p:nvPr/>
        </p:nvSpPr>
        <p:spPr>
          <a:xfrm>
            <a:off x="0" y="4343400"/>
            <a:ext cx="7772400" cy="3046988"/>
          </a:xfrm>
          <a:prstGeom prst="rect">
            <a:avLst/>
          </a:prstGeom>
        </p:spPr>
        <p:txBody>
          <a:bodyPr wrap="square">
            <a:spAutoFit/>
          </a:bodyPr>
          <a:lstStyle/>
          <a:p>
            <a:pPr algn="ctr"/>
            <a:r>
              <a:rPr lang="en-US" sz="1200" dirty="0"/>
              <a:t>PRICE REDUCED by $10,000.00. This is the HUNTING retreat you were looking for! Don't miss on this OPPORTUNITY to own your hunting retreat that sits on 32 acres + a beautiful 3,600 </a:t>
            </a:r>
            <a:r>
              <a:rPr lang="en-US" sz="1200" dirty="0" err="1"/>
              <a:t>sq</a:t>
            </a:r>
            <a:r>
              <a:rPr lang="en-US" sz="1200" dirty="0"/>
              <a:t> </a:t>
            </a:r>
            <a:r>
              <a:rPr lang="en-US" sz="1200" dirty="0" err="1"/>
              <a:t>ft</a:t>
            </a:r>
            <a:r>
              <a:rPr lang="en-US" sz="1200" dirty="0"/>
              <a:t> home! Seller is MOTIVATED! The property was appraised to $545,000.00 in December 2012. It is the hunter and outdoor lover dream to own a great home nestled on 32 acres teaming with wildlife! Located within 15 minutes of Walterboro and Interstate 95, off Highway 21 in the quiet town of Ruffin, you can enjoy the country life style and be close to town as well. The acreage includes an open area around the home and sheds as well as mature hardwood bottom land offering an ideal habitat for deer and turkey. When you walk through the front door you are greeted with a bright open great room and kitchen featuring stainless steel appliances and gleaming hardwood floors. The main floor has an open floor plan with two bedrooms including a large master suite with two large bedrooms upstairs which you could easily reconfigure to provide two additional bedrooms. There's also a huge deck over looking the back yard that would be perfect for watching all of the wildlife. This home has a concrete bottom floor, great for parking which could be enclosed for total of three floors, In addition the property also includes two large sheds, one is a HUGE 60x100 enclosed steel building with cement slab that is set up equivalent to a commercial mechanic shop which includes a full car jack. The another is + 6,000 </a:t>
            </a:r>
            <a:r>
              <a:rPr lang="en-US" sz="1200" dirty="0" err="1"/>
              <a:t>sq</a:t>
            </a:r>
            <a:r>
              <a:rPr lang="en-US" sz="1200" dirty="0"/>
              <a:t> </a:t>
            </a:r>
            <a:r>
              <a:rPr lang="en-US" sz="1200" dirty="0" err="1"/>
              <a:t>ft</a:t>
            </a:r>
            <a:r>
              <a:rPr lang="en-US" sz="1200" dirty="0"/>
              <a:t> wood and tin storage shed with some open and enclosed areas as well as an office/recreational room. This place offers you just everything: wonderful home, hunting retreat, horse farm, huge storage/mechanic shop. There may an option to divide part of the land with the house with an acceptable offer. It can be your primary residence or your refuge in the middle of nature. PRICED TO SELL!!! </a:t>
            </a:r>
          </a:p>
        </p:txBody>
      </p:sp>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34200" y="8882800"/>
            <a:ext cx="785403" cy="10069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4"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4830" y="8851911"/>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45246"/>
            <a:ext cx="1943100" cy="577081"/>
          </a:xfrm>
          <a:prstGeom prst="rect">
            <a:avLst/>
          </a:prstGeom>
        </p:spPr>
        <p:txBody>
          <a:bodyPr anchor="b">
            <a:spAutoFit/>
          </a:bodyPr>
          <a:lstStyle/>
          <a:p>
            <a:pPr lvl="0" algn="ctr"/>
            <a:r>
              <a:rPr lang="en-US" sz="1050" dirty="0">
                <a:solidFill>
                  <a:schemeClr val="bg1"/>
                </a:solidFill>
              </a:rPr>
              <a:t>Carolina One Real Estate</a:t>
            </a:r>
          </a:p>
          <a:p>
            <a:pPr lvl="0" algn="ctr"/>
            <a:r>
              <a:rPr lang="en-US" sz="1050" dirty="0">
                <a:solidFill>
                  <a:schemeClr val="bg1"/>
                </a:solidFill>
              </a:rPr>
              <a:t>195 W Coleman Blvd</a:t>
            </a:r>
          </a:p>
          <a:p>
            <a:pPr lvl="0" algn="ctr"/>
            <a:r>
              <a:rPr lang="en-US" sz="1050" dirty="0">
                <a:solidFill>
                  <a:schemeClr val="bg1"/>
                </a:solidFill>
              </a:rPr>
              <a:t>Mt Pleasant, SC 29464</a:t>
            </a:r>
          </a:p>
        </p:txBody>
      </p:sp>
      <p:cxnSp>
        <p:nvCxnSpPr>
          <p:cNvPr id="10" name="Straight Connector 9"/>
          <p:cNvCxnSpPr/>
          <p:nvPr/>
        </p:nvCxnSpPr>
        <p:spPr>
          <a:xfrm>
            <a:off x="1600200" y="4267200"/>
            <a:ext cx="4572000" cy="0"/>
          </a:xfrm>
          <a:prstGeom prst="line">
            <a:avLst/>
          </a:prstGeom>
          <a:ln w="9525">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47</TotalTime>
  <Words>400</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327 Double Churchs Rd Ruffin, SC  MLS# 1408450 Reduced to $389,000  4 Bedrooms | 3½ Baths | 3,600 Sq Ft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5</cp:revision>
  <dcterms:created xsi:type="dcterms:W3CDTF">2006-08-16T00:00:00Z</dcterms:created>
  <dcterms:modified xsi:type="dcterms:W3CDTF">2014-06-12T20:07:57Z</dcterms:modified>
</cp:coreProperties>
</file>