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2184" y="16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5/30/2018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96755" y="-246221"/>
            <a:ext cx="1554481" cy="10058400"/>
          </a:xfrm>
          <a:prstGeom prst="rect">
            <a:avLst/>
          </a:prstGeom>
          <a:gradFill>
            <a:gsLst>
              <a:gs pos="0">
                <a:schemeClr val="tx2"/>
              </a:gs>
              <a:gs pos="50000">
                <a:schemeClr val="accent1">
                  <a:tint val="44500"/>
                  <a:satMod val="1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r="5099"/>
          <a:stretch/>
        </p:blipFill>
        <p:spPr bwMode="auto">
          <a:xfrm>
            <a:off x="1" y="0"/>
            <a:ext cx="6146799" cy="4348195"/>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1" y="-152400"/>
            <a:ext cx="6146798" cy="707886"/>
          </a:xfrm>
          <a:prstGeom prst="rect">
            <a:avLst/>
          </a:prstGeom>
          <a:noFill/>
          <a:ln>
            <a:noFill/>
          </a:ln>
        </p:spPr>
        <p:txBody>
          <a:bodyPr wrap="square">
            <a:spAutoFit/>
          </a:bodyPr>
          <a:lstStyle/>
          <a:p>
            <a:pPr algn="ctr"/>
            <a:r>
              <a:rPr lang="en-US" sz="4000" b="1" dirty="0">
                <a:ln w="3175">
                  <a:solidFill>
                    <a:schemeClr val="tx2"/>
                  </a:solidFill>
                </a:ln>
                <a:solidFill>
                  <a:schemeClr val="bg1"/>
                </a:solidFill>
                <a:effectLst>
                  <a:outerShdw blurRad="50800" dist="38100" dir="5400000" algn="t" rotWithShape="0">
                    <a:schemeClr val="tx1">
                      <a:alpha val="77000"/>
                    </a:schemeClr>
                  </a:outerShdw>
                </a:effectLst>
                <a:latin typeface="Gabriola" panose="04040605051002020D02" pitchFamily="82" charset="0"/>
              </a:rPr>
              <a:t>Broker Open House Friday 11-1</a:t>
            </a:r>
          </a:p>
        </p:txBody>
      </p:sp>
      <p:sp>
        <p:nvSpPr>
          <p:cNvPr id="2" name="Title 1"/>
          <p:cNvSpPr>
            <a:spLocks noGrp="1"/>
          </p:cNvSpPr>
          <p:nvPr>
            <p:ph type="ctrTitle"/>
          </p:nvPr>
        </p:nvSpPr>
        <p:spPr>
          <a:xfrm>
            <a:off x="-1" y="4347647"/>
            <a:ext cx="6146799" cy="1306218"/>
          </a:xfrm>
        </p:spPr>
        <p:txBody>
          <a:bodyPr anchor="ctr">
            <a:noAutofit/>
          </a:bodyPr>
          <a:lstStyle/>
          <a:p>
            <a:r>
              <a:rPr lang="en-US" sz="2000" b="1" dirty="0">
                <a:solidFill>
                  <a:schemeClr val="tx2"/>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327 Spectrum Road</a:t>
            </a:r>
            <a:br>
              <a:rPr lang="en-US" sz="1800" b="1" dirty="0">
                <a:solidFill>
                  <a:schemeClr val="tx2"/>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500" b="1" dirty="0">
                <a:solidFill>
                  <a:schemeClr val="tx2"/>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Cane Bay Plantation </a:t>
            </a:r>
            <a:r>
              <a:rPr lang="en-US" sz="1500" b="1" dirty="0">
                <a:solidFill>
                  <a:schemeClr val="tx2"/>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b="1" dirty="0">
                <a:solidFill>
                  <a:schemeClr val="tx2"/>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Summerville</a:t>
            </a:r>
            <a:br>
              <a:rPr lang="en-US" sz="1500" b="1" dirty="0">
                <a:solidFill>
                  <a:schemeClr val="tx2"/>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500" b="1" dirty="0">
                <a:solidFill>
                  <a:schemeClr val="tx2"/>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MLS# 18014799 </a:t>
            </a:r>
            <a:r>
              <a:rPr lang="en-US" sz="1500" b="1" dirty="0">
                <a:solidFill>
                  <a:schemeClr val="tx2"/>
                </a:solidFill>
                <a:effectLst>
                  <a:outerShdw blurRad="38100" dist="38100" dir="2700000" algn="tl">
                    <a:srgbClr val="000000">
                      <a:alpha val="43137"/>
                    </a:srgbClr>
                  </a:outerShdw>
                </a:effectLst>
                <a:latin typeface="Trebuchet MS" panose="020B0603020202020204" pitchFamily="34" charset="0"/>
                <a:cs typeface="Microsoft Sans Serif" panose="020B0604020202020204" pitchFamily="34" charset="0"/>
              </a:rPr>
              <a:t>· </a:t>
            </a:r>
            <a:r>
              <a:rPr lang="en-US" sz="1500" b="1" dirty="0">
                <a:solidFill>
                  <a:schemeClr val="tx2"/>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$315,000</a:t>
            </a:r>
            <a:br>
              <a:rPr lang="en-US" sz="1500" b="1" dirty="0">
                <a:solidFill>
                  <a:schemeClr val="tx2"/>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br>
              <a:rPr lang="en-US" sz="1500" b="1" dirty="0">
                <a:solidFill>
                  <a:schemeClr val="tx2"/>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800" b="1" dirty="0">
                <a:solidFill>
                  <a:srgbClr val="FF0000"/>
                </a:solidFill>
                <a:latin typeface="Georgia" panose="02040502050405020303" pitchFamily="18" charset="0"/>
                <a:cs typeface="Microsoft Sans Serif" panose="020B0604020202020204" pitchFamily="34" charset="0"/>
              </a:rPr>
              <a:t>Two $25  Drawings and Snacks</a:t>
            </a:r>
            <a:endParaRPr lang="en-US" sz="1500" b="1" dirty="0">
              <a:solidFill>
                <a:srgbClr val="FF0000"/>
              </a:solidFill>
              <a:latin typeface="Georgia" panose="02040502050405020303" pitchFamily="18" charset="0"/>
              <a:cs typeface="Microsoft Sans Serif" panose="020B0604020202020204" pitchFamily="34" charset="0"/>
            </a:endParaRPr>
          </a:p>
        </p:txBody>
      </p:sp>
      <p:sp>
        <p:nvSpPr>
          <p:cNvPr id="3" name="Subtitle 2"/>
          <p:cNvSpPr>
            <a:spLocks noGrp="1"/>
          </p:cNvSpPr>
          <p:nvPr>
            <p:ph type="subTitle" idx="1"/>
          </p:nvPr>
        </p:nvSpPr>
        <p:spPr>
          <a:xfrm>
            <a:off x="0" y="5653865"/>
            <a:ext cx="6146800" cy="3110827"/>
          </a:xfrm>
        </p:spPr>
        <p:txBody>
          <a:bodyPr anchor="ctr">
            <a:noAutofit/>
          </a:bodyPr>
          <a:lstStyle/>
          <a:p>
            <a:r>
              <a:rPr lang="en-US" sz="1100" dirty="0">
                <a:solidFill>
                  <a:schemeClr val="tx1"/>
                </a:solidFill>
                <a:latin typeface="Georgia" panose="02040502050405020303" pitchFamily="18" charset="0"/>
                <a:cs typeface="Microsoft Sans Serif" panose="020B0604020202020204" pitchFamily="34" charset="0"/>
              </a:rPr>
              <a:t>BEAUTIFUL 4 bedroom 3 full bath home on a private lot that backs to a wooded walking trail! The home has wonderful street appeal and a fantastic full front porch that is perfect for a cup of coffee in the mornings or visiting with neighbors. Entering the foyer you are greeted with GORGEOUS hand scraped hardwood floors that extend from the office to the living area, wainscoting, custom heavy crown molding, and an abundance of natural light. To the left is an office/flex room with glass French doors for privacy. Continuing into the open floor plan home is the oversized family room with a row of windows, that is open to the chef's gourmet kitchen with granite counter tops, 42" cabinets, stainless steel appliances, gas cooktop, pantry, breakfast bar that sits 6, 18" square travertine tile an eat-in dining area. The first floor also has a large bedroom with bath great for guests or parents. Upstairs is a HUGE loft that could be an office, second living area, media room, or play room. The expansive master bedroom has a separate sitting area and a spa-like </a:t>
            </a:r>
            <a:r>
              <a:rPr lang="en-US" sz="1100" dirty="0" err="1">
                <a:solidFill>
                  <a:schemeClr val="tx1"/>
                </a:solidFill>
                <a:latin typeface="Georgia" panose="02040502050405020303" pitchFamily="18" charset="0"/>
                <a:cs typeface="Microsoft Sans Serif" panose="020B0604020202020204" pitchFamily="34" charset="0"/>
              </a:rPr>
              <a:t>ensuite</a:t>
            </a:r>
            <a:r>
              <a:rPr lang="en-US" sz="1100" dirty="0">
                <a:solidFill>
                  <a:schemeClr val="tx1"/>
                </a:solidFill>
                <a:latin typeface="Georgia" panose="02040502050405020303" pitchFamily="18" charset="0"/>
                <a:cs typeface="Microsoft Sans Serif" panose="020B0604020202020204" pitchFamily="34" charset="0"/>
              </a:rPr>
              <a:t> bath with dual sinks, separate shower, relaxing soaking tub and walk-in closet. Two additional bedrooms upstairs share a bath! There is a large laundry room upstairs. The sizable screened-in porch opens to a private backyard that backs to a walking trail. There is a patio for grilling and entertaining. </a:t>
            </a:r>
            <a:endParaRPr lang="en-US" sz="1100" b="1" i="1" dirty="0">
              <a:solidFill>
                <a:schemeClr val="tx1"/>
              </a:solidFill>
              <a:latin typeface="Georgia" panose="02040502050405020303" pitchFamily="18" charset="0"/>
              <a:cs typeface="Microsoft Sans Serif" panose="020B0604020202020204" pitchFamily="34" charset="0"/>
            </a:endParaRPr>
          </a:p>
        </p:txBody>
      </p:sp>
      <p:sp>
        <p:nvSpPr>
          <p:cNvPr id="10" name="Down Ribbon 9"/>
          <p:cNvSpPr/>
          <p:nvPr/>
        </p:nvSpPr>
        <p:spPr>
          <a:xfrm>
            <a:off x="-4453793" y="152399"/>
            <a:ext cx="4306056" cy="484594"/>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600" b="1" i="1" dirty="0">
                <a:solidFill>
                  <a:schemeClr val="tx1"/>
                </a:solidFill>
                <a:latin typeface="Gabriola" panose="04040605051002020D02" pitchFamily="82" charset="0"/>
              </a:rPr>
              <a:t>Gorgeous Listing</a:t>
            </a:r>
          </a:p>
        </p:txBody>
      </p:sp>
      <p:pic>
        <p:nvPicPr>
          <p:cNvPr id="17" name="Picture 5"/>
          <p:cNvPicPr>
            <a:picLocks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217920" y="0"/>
            <a:ext cx="1554480" cy="1033272"/>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217920" y="1104489"/>
            <a:ext cx="1554480" cy="1033272"/>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076190"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157216"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2991564" y="9598644"/>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377783" y="9037568"/>
            <a:ext cx="1021651" cy="536147"/>
          </a:xfrm>
          <a:prstGeom prst="rect">
            <a:avLst/>
          </a:prstGeom>
        </p:spPr>
      </p:pic>
      <p:pic>
        <p:nvPicPr>
          <p:cNvPr id="16" name="Picture 5"/>
          <p:cNvPicPr>
            <a:picLocks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217920" y="2208978"/>
            <a:ext cx="1554480" cy="1033272"/>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217920" y="6626934"/>
            <a:ext cx="1554480" cy="1033272"/>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6217920" y="5522445"/>
            <a:ext cx="1554480" cy="1033272"/>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6217920" y="3314923"/>
            <a:ext cx="1554480" cy="1033272"/>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6217920" y="4417956"/>
            <a:ext cx="1554480" cy="1033272"/>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8" name="Picture 5">
            <a:extLst>
              <a:ext uri="{FF2B5EF4-FFF2-40B4-BE49-F238E27FC236}">
                <a16:creationId xmlns:a16="http://schemas.microsoft.com/office/drawing/2014/main" id="{1BEEB63F-83B0-4E54-A2E9-A6F7E82DE0A1}"/>
              </a:ext>
            </a:extLst>
          </p:cNvPr>
          <p:cNvPicPr>
            <a:picLocks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6217920" y="7731420"/>
            <a:ext cx="1554480" cy="1033272"/>
          </a:xfrm>
          <a:prstGeom prst="rect">
            <a:avLst/>
          </a:prstGeom>
          <a:ln>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TotalTime>
  <Words>307</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Gabriola</vt:lpstr>
      <vt:lpstr>Georgia</vt:lpstr>
      <vt:lpstr>Microsoft Sans Serif</vt:lpstr>
      <vt:lpstr>Trebuchet MS</vt:lpstr>
      <vt:lpstr>Office Theme</vt:lpstr>
      <vt:lpstr>327 Spectrum Road Cane Bay Plantation · Summerville MLS# 18014799 · $315,000  Two $25  Drawings and Snacks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56</cp:revision>
  <dcterms:created xsi:type="dcterms:W3CDTF">2006-08-16T00:00:00Z</dcterms:created>
  <dcterms:modified xsi:type="dcterms:W3CDTF">2018-05-30T18:45:44Z</dcterms:modified>
</cp:coreProperties>
</file>