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76" y="-18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5/25/2018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5099"/>
          <a:stretch/>
        </p:blipFill>
        <p:spPr bwMode="auto">
          <a:xfrm>
            <a:off x="1" y="0"/>
            <a:ext cx="6146799" cy="4348195"/>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7772399" cy="954107"/>
          </a:xfrm>
          <a:prstGeom prst="rect">
            <a:avLst/>
          </a:prstGeom>
          <a:noFill/>
          <a:ln>
            <a:noFill/>
          </a:ln>
        </p:spPr>
        <p:txBody>
          <a:bodyPr wrap="square">
            <a:spAutoFit/>
          </a:bodyPr>
          <a:lstStyle/>
          <a:p>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Just Listed </a:t>
            </a:r>
          </a:p>
          <a:p>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Better Than New</a:t>
            </a:r>
          </a:p>
        </p:txBody>
      </p:sp>
      <p:sp>
        <p:nvSpPr>
          <p:cNvPr id="2" name="Title 1"/>
          <p:cNvSpPr>
            <a:spLocks noGrp="1"/>
          </p:cNvSpPr>
          <p:nvPr>
            <p:ph type="ctrTitle"/>
          </p:nvPr>
        </p:nvSpPr>
        <p:spPr>
          <a:xfrm>
            <a:off x="-1" y="4347647"/>
            <a:ext cx="6146799" cy="833952"/>
          </a:xfrm>
        </p:spPr>
        <p:txBody>
          <a:bodyPr anchor="ctr">
            <a:noAutofit/>
          </a:bodyPr>
          <a:lstStyle/>
          <a:p>
            <a:r>
              <a:rPr lang="en-US" sz="20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327 Spectrum Road</a:t>
            </a:r>
            <a:br>
              <a:rPr lang="en-US" sz="18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Cane Bay Plantation </a:t>
            </a:r>
            <a:r>
              <a:rPr lang="en-US" sz="1500" b="1" dirty="0">
                <a:solidFill>
                  <a:schemeClr val="tx2"/>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a:t>
            </a:r>
            <a:b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18014799 </a:t>
            </a:r>
            <a:r>
              <a:rPr lang="en-US" sz="1500" b="1" dirty="0">
                <a:solidFill>
                  <a:schemeClr val="tx2"/>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$315,000</a:t>
            </a:r>
            <a:endParaRPr lang="en-US" sz="1500" b="1" dirty="0">
              <a:solidFill>
                <a:schemeClr val="tx2"/>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181599"/>
            <a:ext cx="6146800" cy="3583093"/>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BEAUTIFUL 4 bedroom 3 full bath home on a private lot that backs to a wooded walking trail! The home has wonderful street appeal and a fantastic full front porch that is perfect for a cup of coffee in the mornings or visiting with neighbors. Entering the foyer you are greeted with GORGEOUS hand scraped hardwood floors that extend from the office to the living area, wainscoting, custom heavy crown molding, and an abundance of natural light. To the left is an office/flex room with glass French doors for privacy. Continuing into the open floor plan home is the oversized family room with a row of windows, that is open to the chef's gourmet kitchen with granite counter tops, 42" cabinets, stainless steel appliances, gas cooktop, pantry, breakfast bar that sits 6, 18" square travertine tile an eat-in dining area. The first floor also has a large bedroom with bath great for guests or parents. Upstairs is a HUGE loft that could be an office, second living area, media room, or play room. The expansive master bedroom has a separate sitting area and a spa-like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bath with dual sinks, separate shower, relaxing soaking tub and walk-in closet. Two additional bedrooms upstairs share a bath! There is a large laundry room upstairs. The sizable screened-in porch opens to a private backyard that backs to a walking trail. There is a patio for grilling and entertaining. Magnolia at Cane Bay Plantation in Summerville is a wonderfully landscaped community with schools, walking trails and a community pool!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endParaRPr lang="en-US" sz="11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920" y="0"/>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920" y="1104489"/>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17920" y="2208978"/>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17920" y="6626934"/>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17920" y="5522445"/>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17920" y="3314923"/>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17920" y="4417956"/>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17920" y="7731420"/>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394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327 Spectrum Road Cane Bay Plantation · Summerville MLS# 18014799 · $315,000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54</cp:revision>
  <dcterms:created xsi:type="dcterms:W3CDTF">2006-08-16T00:00:00Z</dcterms:created>
  <dcterms:modified xsi:type="dcterms:W3CDTF">2018-05-25T15:35:34Z</dcterms:modified>
</cp:coreProperties>
</file>