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8618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3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56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74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092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11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3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48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2720"/>
            </a:lvl1pPr>
            <a:lvl2pPr marL="388618" indent="0">
              <a:buNone/>
              <a:defRPr sz="2380"/>
            </a:lvl2pPr>
            <a:lvl3pPr marL="777237" indent="0">
              <a:buNone/>
              <a:defRPr sz="2040"/>
            </a:lvl3pPr>
            <a:lvl4pPr marL="1165856" indent="0">
              <a:buNone/>
              <a:defRPr sz="1700"/>
            </a:lvl4pPr>
            <a:lvl5pPr marL="1554474" indent="0">
              <a:buNone/>
              <a:defRPr sz="1700"/>
            </a:lvl5pPr>
            <a:lvl6pPr marL="1943092" indent="0">
              <a:buNone/>
              <a:defRPr sz="1700"/>
            </a:lvl6pPr>
            <a:lvl7pPr marL="2331711" indent="0">
              <a:buNone/>
              <a:defRPr sz="1700"/>
            </a:lvl7pPr>
            <a:lvl8pPr marL="2720330" indent="0">
              <a:buNone/>
              <a:defRPr sz="1700"/>
            </a:lvl8pPr>
            <a:lvl9pPr marL="3108948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7237" rtl="0" eaLnBrk="1" latinLnBrk="0" hangingPunct="1"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1463" indent="-291463" algn="l" defTabSz="777237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31505" indent="-242887" algn="l" defTabSz="777237" rtl="0" eaLnBrk="1" latinLnBrk="0" hangingPunct="1">
        <a:spcBef>
          <a:spcPct val="20000"/>
        </a:spcBef>
        <a:buFont typeface="Arial" pitchFamily="34" charset="0"/>
        <a:buChar char="–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971546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64" indent="-194309" algn="l" defTabSz="77723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83" indent="-194309" algn="l" defTabSz="77723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02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20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38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57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1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37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56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74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092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11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3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4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arge brick building with grass in front of a house&#10;&#10;Description automatically generated">
            <a:extLst>
              <a:ext uri="{FF2B5EF4-FFF2-40B4-BE49-F238E27FC236}">
                <a16:creationId xmlns:a16="http://schemas.microsoft.com/office/drawing/2014/main" id="{3B14BA35-8331-47F6-8571-4270716B07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355958"/>
            <a:ext cx="3291840" cy="21945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53000" y="48491"/>
            <a:ext cx="4191000" cy="720196"/>
          </a:xfrm>
          <a:noFill/>
        </p:spPr>
        <p:txBody>
          <a:bodyPr anchor="ctr">
            <a:noAutofit/>
          </a:bodyPr>
          <a:lstStyle/>
          <a:p>
            <a:pPr algn="l"/>
            <a:r>
              <a:rPr lang="en-US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Great Place</a:t>
            </a:r>
            <a:br>
              <a:rPr lang="en-US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Great Price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12" y="7488320"/>
            <a:ext cx="7500976" cy="185223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Like new home! Beautiful hardwoods throughout main floor, granite &amp; stainless appliances including new gas range w/convection &amp; grill features,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Kitchenaid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dishwasher. Custom glass tile backsplash &amp; expansive breakfast bar. Built-in sound system &amp; Rinnai tankless water heater. Radiant barrier roof sheathing for lower utility bills. Dual-zone heat pump w/programmable thermostats. Gas fireplace &amp; large loft bonus for office or flex space. Huge master w/room for sitting area, tiled upstairs baths &amp; laundry. Relaxing tiled rear covered porch overlooking deep, private lot &amp; pond. Spotless finished garage w/epoxy paint floor. Convenient to shops &amp; Kiawah beaches. </a:t>
            </a:r>
          </a:p>
          <a:p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Seller is a licensed SC Real Estate Broker.</a:t>
            </a:r>
            <a:endParaRPr lang="en-US" sz="120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296400"/>
            <a:ext cx="3886200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30" b="1" dirty="0">
                <a:latin typeface="Century Gothic" panose="020B0502020202020204" pitchFamily="34" charset="0"/>
              </a:rPr>
              <a:t>Kimberly Rayfield</a:t>
            </a:r>
          </a:p>
          <a:p>
            <a:r>
              <a:rPr lang="en-US" sz="1360" dirty="0">
                <a:latin typeface="Century Gothic" panose="020B0502020202020204" pitchFamily="34" charset="0"/>
              </a:rPr>
              <a:t>(843) 494-1494</a:t>
            </a:r>
          </a:p>
          <a:p>
            <a:r>
              <a:rPr lang="en-US" sz="1360" dirty="0">
                <a:latin typeface="Century Gothic" panose="020B0502020202020204" pitchFamily="34" charset="0"/>
              </a:rPr>
              <a:t>krayfield2000@yahoo.com</a:t>
            </a:r>
            <a:endParaRPr lang="en-US" sz="1020" dirty="0">
              <a:latin typeface="Century Gothic" panose="020B0502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69752" y="2506366"/>
            <a:ext cx="50328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3287 </a:t>
            </a:r>
            <a:r>
              <a:rPr lang="en-US" sz="2000" b="1" dirty="0" err="1">
                <a:solidFill>
                  <a:schemeClr val="tx2"/>
                </a:solidFill>
                <a:latin typeface="Century Gothic" panose="020B0502020202020204" pitchFamily="34" charset="0"/>
              </a:rPr>
              <a:t>Comsee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Lane</a:t>
            </a:r>
          </a:p>
        </p:txBody>
      </p:sp>
      <p:pic>
        <p:nvPicPr>
          <p:cNvPr id="8" name="Picture 7" descr="A large kitchen with stainless steel appliances and wooden cabinets&#10;&#10;Description automatically generated">
            <a:extLst>
              <a:ext uri="{FF2B5EF4-FFF2-40B4-BE49-F238E27FC236}">
                <a16:creationId xmlns:a16="http://schemas.microsoft.com/office/drawing/2014/main" id="{9F0B3CE0-9D8D-4A5D-881F-9841F1AA05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2862324"/>
            <a:ext cx="3291840" cy="2194560"/>
          </a:xfrm>
          <a:prstGeom prst="rect">
            <a:avLst/>
          </a:prstGeom>
        </p:spPr>
      </p:pic>
      <p:pic>
        <p:nvPicPr>
          <p:cNvPr id="11" name="Picture 10" descr="A living room filled with furniture and a fire place&#10;&#10;Description automatically generated">
            <a:extLst>
              <a:ext uri="{FF2B5EF4-FFF2-40B4-BE49-F238E27FC236}">
                <a16:creationId xmlns:a16="http://schemas.microsoft.com/office/drawing/2014/main" id="{CCB27AD3-4DB4-4DC3-AD69-1D72B39306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55958"/>
            <a:ext cx="3291840" cy="2194560"/>
          </a:xfrm>
          <a:prstGeom prst="rect">
            <a:avLst/>
          </a:prstGeom>
        </p:spPr>
      </p:pic>
      <p:pic>
        <p:nvPicPr>
          <p:cNvPr id="28" name="Picture 27" descr="A bedroom with a bed in a room&#10;&#10;Description automatically generated">
            <a:extLst>
              <a:ext uri="{FF2B5EF4-FFF2-40B4-BE49-F238E27FC236}">
                <a16:creationId xmlns:a16="http://schemas.microsoft.com/office/drawing/2014/main" id="{385F74D7-CEDA-4A60-9DED-72D206A34CF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862324"/>
            <a:ext cx="3291840" cy="2194560"/>
          </a:xfrm>
          <a:prstGeom prst="rect">
            <a:avLst/>
          </a:prstGeom>
        </p:spPr>
      </p:pic>
      <p:pic>
        <p:nvPicPr>
          <p:cNvPr id="30" name="Picture 29" descr="A living room filled with furniture and a large window&#10;&#10;Description automatically generated">
            <a:extLst>
              <a:ext uri="{FF2B5EF4-FFF2-40B4-BE49-F238E27FC236}">
                <a16:creationId xmlns:a16="http://schemas.microsoft.com/office/drawing/2014/main" id="{EC5B7C6D-41E9-4668-A075-9CAA5367869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5337912"/>
            <a:ext cx="3291840" cy="2194560"/>
          </a:xfrm>
          <a:prstGeom prst="rect">
            <a:avLst/>
          </a:prstGeom>
        </p:spPr>
      </p:pic>
      <p:pic>
        <p:nvPicPr>
          <p:cNvPr id="32" name="Picture 31" descr="A tree in a park&#10;&#10;Description automatically generated">
            <a:extLst>
              <a:ext uri="{FF2B5EF4-FFF2-40B4-BE49-F238E27FC236}">
                <a16:creationId xmlns:a16="http://schemas.microsoft.com/office/drawing/2014/main" id="{FF377494-1787-4FED-A0C1-1740DC80012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5337912"/>
            <a:ext cx="3291840" cy="21945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D2E4D9-216A-44AE-A588-526689B419A3}"/>
              </a:ext>
            </a:extLst>
          </p:cNvPr>
          <p:cNvSpPr/>
          <p:nvPr/>
        </p:nvSpPr>
        <p:spPr>
          <a:xfrm>
            <a:off x="3886200" y="9396427"/>
            <a:ext cx="38862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200" dirty="0">
                <a:latin typeface="Century Gothic" panose="020B0502020202020204" pitchFamily="34" charset="0"/>
              </a:rPr>
              <a:t>42nd Street Investments, LLC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Charleston, SC 29418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19E53F-3B7D-4E2D-8D6D-CDE604E17D3C}"/>
              </a:ext>
            </a:extLst>
          </p:cNvPr>
          <p:cNvSpPr/>
          <p:nvPr/>
        </p:nvSpPr>
        <p:spPr>
          <a:xfrm>
            <a:off x="0" y="5012732"/>
            <a:ext cx="7772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solidFill>
                  <a:schemeClr val="tx2"/>
                </a:solidFill>
                <a:latin typeface="Century Gothic" panose="020B0502020202020204" pitchFamily="34" charset="0"/>
              </a:rPr>
              <a:t>Brownswood</a:t>
            </a:r>
            <a:r>
              <a:rPr lang="en-US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Farms | Johns Island | MLS# 19023461 | $275,000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877E03F-F3E9-4ED5-A8DF-9E24C7638B9E}"/>
              </a:ext>
            </a:extLst>
          </p:cNvPr>
          <p:cNvSpPr/>
          <p:nvPr/>
        </p:nvSpPr>
        <p:spPr>
          <a:xfrm>
            <a:off x="0" y="0"/>
            <a:ext cx="77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>
                <a:solidFill>
                  <a:schemeClr val="tx2"/>
                </a:solidFill>
                <a:latin typeface="Century Gothic" panose="020B0502020202020204" pitchFamily="34" charset="0"/>
              </a:rPr>
              <a:t>Great 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Place…Great New Price</a:t>
            </a: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171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Great Place Great Price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61</cp:revision>
  <dcterms:created xsi:type="dcterms:W3CDTF">2006-08-16T00:00:00Z</dcterms:created>
  <dcterms:modified xsi:type="dcterms:W3CDTF">2019-10-29T13:05:49Z</dcterms:modified>
</cp:coreProperties>
</file>