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10/24/2016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772402" cy="43736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0"/>
            <a:ext cx="7772402" cy="2914650"/>
          </a:xfrm>
        </p:spPr>
        <p:txBody>
          <a:bodyPr anchor="t">
            <a:normAutofit/>
          </a:bodyPr>
          <a:lstStyle/>
          <a:p>
            <a:pPr algn="r"/>
            <a: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3288 Seaborn Drive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Mount Pleasant</a:t>
            </a:r>
            <a:b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16026132</a:t>
            </a:r>
            <a:b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$315,000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334000"/>
            <a:ext cx="7772402" cy="3429000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Fantastic opportunity with an unbelievable price. This house is in great condition with a nice size eat-in kitchen with a separate formal dining room with bay window. The great room has a fire place for those chilly nights. Upstairs you'll find a spacious master bedroom with a long walk-in closet with a linen closet in the bathroom. Plus two nice size secondary bedrooms. The laundry is conveniently located upstairs close to the bedrooms. </a:t>
            </a:r>
          </a:p>
          <a:p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Fenced in and shaded back yard with trees for quality family time. Sellers' are willing to leave the refrigerator and provide a home warranty with acceptable offer. It's a great starter home to get you in Mount Pleasant. Add your touch to match your personality.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" y="8877002"/>
            <a:ext cx="3434332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800" b="1" dirty="0"/>
              <a:t>Linda Brown</a:t>
            </a:r>
          </a:p>
          <a:p>
            <a:r>
              <a:rPr lang="en-US" sz="1400" dirty="0"/>
              <a:t>BIC, REALTOR, GRI</a:t>
            </a:r>
          </a:p>
          <a:p>
            <a:r>
              <a:rPr lang="en-US" sz="1400" dirty="0"/>
              <a:t>Mobile - (843) 343-9147</a:t>
            </a:r>
          </a:p>
          <a:p>
            <a:r>
              <a:rPr lang="en-US" sz="1400" dirty="0"/>
              <a:t>linda@trinitypropertiesone.com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0" y="147935"/>
            <a:ext cx="4191000" cy="830997"/>
          </a:xfrm>
          <a:prstGeom prst="rect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00">
                  <a:alpha val="0"/>
                </a:srgbClr>
              </a:gs>
            </a:gsLst>
            <a:lin ang="0" scaled="1"/>
            <a:tileRect/>
          </a:gradFill>
          <a:effectLst/>
        </p:spPr>
        <p:txBody>
          <a:bodyPr wrap="square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Great Deal</a:t>
            </a:r>
            <a:b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Ivy Hall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585" y="4419600"/>
            <a:ext cx="1624965" cy="914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19600"/>
            <a:ext cx="514351" cy="914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119" y="4419600"/>
            <a:ext cx="1624965" cy="914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6852" y="4419600"/>
            <a:ext cx="1624965" cy="914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8049" y="4419600"/>
            <a:ext cx="514351" cy="9144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318" y="4419600"/>
            <a:ext cx="1624965" cy="914400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4338066" y="8907780"/>
            <a:ext cx="3434334" cy="95410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400" dirty="0"/>
              <a:t>Trinity Properties of Charleston</a:t>
            </a:r>
          </a:p>
          <a:p>
            <a:pPr algn="r"/>
            <a:r>
              <a:rPr lang="en-US" sz="1400" dirty="0"/>
              <a:t>846-D </a:t>
            </a:r>
            <a:r>
              <a:rPr lang="en-US" sz="1400" dirty="0" err="1"/>
              <a:t>Dupont</a:t>
            </a:r>
            <a:r>
              <a:rPr lang="en-US" sz="1400" dirty="0"/>
              <a:t> Road</a:t>
            </a:r>
          </a:p>
          <a:p>
            <a:pPr algn="r"/>
            <a:r>
              <a:rPr lang="en-US" sz="1400" dirty="0"/>
              <a:t>Charleston, SC 29407</a:t>
            </a:r>
          </a:p>
          <a:p>
            <a:pPr algn="r"/>
            <a:r>
              <a:rPr lang="en-US" sz="1400" dirty="0"/>
              <a:t>www.trinitypropertiesone.com</a:t>
            </a:r>
            <a:endParaRPr lang="en-US" sz="16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335" y="8763000"/>
            <a:ext cx="903731" cy="124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Words>161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3288 Seaborn Drive Mount Pleasant MLS# 16026132 $315,000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B Pinefield Dr</dc:title>
  <dc:creator>CVH360</dc:creator>
  <cp:lastModifiedBy>A. Thomas Price</cp:lastModifiedBy>
  <cp:revision>28</cp:revision>
  <dcterms:created xsi:type="dcterms:W3CDTF">2006-08-16T00:00:00Z</dcterms:created>
  <dcterms:modified xsi:type="dcterms:W3CDTF">2016-10-24T15:45:11Z</dcterms:modified>
</cp:coreProperties>
</file>