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315200" cy="9144000"/>
  <p:notesSz cx="6858000" cy="9144000"/>
  <p:defaultTextStyle>
    <a:defPPr>
      <a:defRPr lang="en-US"/>
    </a:defPPr>
    <a:lvl1pPr marL="0" algn="l" defTabSz="940375" rtl="0" eaLnBrk="1" latinLnBrk="0" hangingPunct="1">
      <a:defRPr sz="1846" kern="1200">
        <a:solidFill>
          <a:schemeClr val="tx1"/>
        </a:solidFill>
        <a:latin typeface="+mn-lt"/>
        <a:ea typeface="+mn-ea"/>
        <a:cs typeface="+mn-cs"/>
      </a:defRPr>
    </a:lvl1pPr>
    <a:lvl2pPr marL="470187" algn="l" defTabSz="940375" rtl="0" eaLnBrk="1" latinLnBrk="0" hangingPunct="1">
      <a:defRPr sz="1846" kern="1200">
        <a:solidFill>
          <a:schemeClr val="tx1"/>
        </a:solidFill>
        <a:latin typeface="+mn-lt"/>
        <a:ea typeface="+mn-ea"/>
        <a:cs typeface="+mn-cs"/>
      </a:defRPr>
    </a:lvl2pPr>
    <a:lvl3pPr marL="940375" algn="l" defTabSz="940375" rtl="0" eaLnBrk="1" latinLnBrk="0" hangingPunct="1">
      <a:defRPr sz="1846" kern="1200">
        <a:solidFill>
          <a:schemeClr val="tx1"/>
        </a:solidFill>
        <a:latin typeface="+mn-lt"/>
        <a:ea typeface="+mn-ea"/>
        <a:cs typeface="+mn-cs"/>
      </a:defRPr>
    </a:lvl3pPr>
    <a:lvl4pPr marL="1410563" algn="l" defTabSz="940375" rtl="0" eaLnBrk="1" latinLnBrk="0" hangingPunct="1">
      <a:defRPr sz="1846" kern="1200">
        <a:solidFill>
          <a:schemeClr val="tx1"/>
        </a:solidFill>
        <a:latin typeface="+mn-lt"/>
        <a:ea typeface="+mn-ea"/>
        <a:cs typeface="+mn-cs"/>
      </a:defRPr>
    </a:lvl4pPr>
    <a:lvl5pPr marL="1880750" algn="l" defTabSz="940375" rtl="0" eaLnBrk="1" latinLnBrk="0" hangingPunct="1">
      <a:defRPr sz="1846" kern="1200">
        <a:solidFill>
          <a:schemeClr val="tx1"/>
        </a:solidFill>
        <a:latin typeface="+mn-lt"/>
        <a:ea typeface="+mn-ea"/>
        <a:cs typeface="+mn-cs"/>
      </a:defRPr>
    </a:lvl5pPr>
    <a:lvl6pPr marL="2350937" algn="l" defTabSz="940375" rtl="0" eaLnBrk="1" latinLnBrk="0" hangingPunct="1">
      <a:defRPr sz="1846" kern="1200">
        <a:solidFill>
          <a:schemeClr val="tx1"/>
        </a:solidFill>
        <a:latin typeface="+mn-lt"/>
        <a:ea typeface="+mn-ea"/>
        <a:cs typeface="+mn-cs"/>
      </a:defRPr>
    </a:lvl6pPr>
    <a:lvl7pPr marL="2821125" algn="l" defTabSz="940375" rtl="0" eaLnBrk="1" latinLnBrk="0" hangingPunct="1">
      <a:defRPr sz="1846" kern="1200">
        <a:solidFill>
          <a:schemeClr val="tx1"/>
        </a:solidFill>
        <a:latin typeface="+mn-lt"/>
        <a:ea typeface="+mn-ea"/>
        <a:cs typeface="+mn-cs"/>
      </a:defRPr>
    </a:lvl7pPr>
    <a:lvl8pPr marL="3291313" algn="l" defTabSz="940375" rtl="0" eaLnBrk="1" latinLnBrk="0" hangingPunct="1">
      <a:defRPr sz="1846" kern="1200">
        <a:solidFill>
          <a:schemeClr val="tx1"/>
        </a:solidFill>
        <a:latin typeface="+mn-lt"/>
        <a:ea typeface="+mn-ea"/>
        <a:cs typeface="+mn-cs"/>
      </a:defRPr>
    </a:lvl8pPr>
    <a:lvl9pPr marL="3761500" algn="l" defTabSz="940375" rtl="0" eaLnBrk="1" latinLnBrk="0" hangingPunct="1">
      <a:defRPr sz="1846"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userDrawn="1">
          <p15:clr>
            <a:srgbClr val="A4A3A4"/>
          </p15:clr>
        </p15:guide>
        <p15:guide id="2" pos="230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E7C7A"/>
    <a:srgbClr val="7B99BC"/>
    <a:srgbClr val="70A2EC"/>
    <a:srgbClr val="E83D2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3950" autoAdjust="0"/>
  </p:normalViewPr>
  <p:slideViewPr>
    <p:cSldViewPr>
      <p:cViewPr>
        <p:scale>
          <a:sx n="125" d="100"/>
          <a:sy n="125" d="100"/>
        </p:scale>
        <p:origin x="1342" y="-2866"/>
      </p:cViewPr>
      <p:guideLst>
        <p:guide orient="horz" pos="2880"/>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48640" y="2840569"/>
            <a:ext cx="6217920" cy="1960033"/>
          </a:xfrm>
        </p:spPr>
        <p:txBody>
          <a:bodyPr/>
          <a:lstStyle/>
          <a:p>
            <a:r>
              <a:rPr lang="en-US"/>
              <a:t>Click to edit Master title style</a:t>
            </a:r>
          </a:p>
        </p:txBody>
      </p:sp>
      <p:sp>
        <p:nvSpPr>
          <p:cNvPr id="3" name="Subtitle 2"/>
          <p:cNvSpPr>
            <a:spLocks noGrp="1"/>
          </p:cNvSpPr>
          <p:nvPr>
            <p:ph type="subTitle" idx="1"/>
          </p:nvPr>
        </p:nvSpPr>
        <p:spPr>
          <a:xfrm>
            <a:off x="1097280" y="5181600"/>
            <a:ext cx="5120640" cy="2336800"/>
          </a:xfrm>
        </p:spPr>
        <p:txBody>
          <a:bodyPr/>
          <a:lstStyle>
            <a:lvl1pPr marL="0" indent="0" algn="ctr">
              <a:buNone/>
              <a:defRPr>
                <a:solidFill>
                  <a:schemeClr val="tx1">
                    <a:tint val="75000"/>
                  </a:schemeClr>
                </a:solidFill>
              </a:defRPr>
            </a:lvl1pPr>
            <a:lvl2pPr marL="463106" indent="0" algn="ctr">
              <a:buNone/>
              <a:defRPr>
                <a:solidFill>
                  <a:schemeClr val="tx1">
                    <a:tint val="75000"/>
                  </a:schemeClr>
                </a:solidFill>
              </a:defRPr>
            </a:lvl2pPr>
            <a:lvl3pPr marL="926213" indent="0" algn="ctr">
              <a:buNone/>
              <a:defRPr>
                <a:solidFill>
                  <a:schemeClr val="tx1">
                    <a:tint val="75000"/>
                  </a:schemeClr>
                </a:solidFill>
              </a:defRPr>
            </a:lvl3pPr>
            <a:lvl4pPr marL="1389320" indent="0" algn="ctr">
              <a:buNone/>
              <a:defRPr>
                <a:solidFill>
                  <a:schemeClr val="tx1">
                    <a:tint val="75000"/>
                  </a:schemeClr>
                </a:solidFill>
              </a:defRPr>
            </a:lvl4pPr>
            <a:lvl5pPr marL="1852427" indent="0" algn="ctr">
              <a:buNone/>
              <a:defRPr>
                <a:solidFill>
                  <a:schemeClr val="tx1">
                    <a:tint val="75000"/>
                  </a:schemeClr>
                </a:solidFill>
              </a:defRPr>
            </a:lvl5pPr>
            <a:lvl6pPr marL="2315533" indent="0" algn="ctr">
              <a:buNone/>
              <a:defRPr>
                <a:solidFill>
                  <a:schemeClr val="tx1">
                    <a:tint val="75000"/>
                  </a:schemeClr>
                </a:solidFill>
              </a:defRPr>
            </a:lvl6pPr>
            <a:lvl7pPr marL="2778640" indent="0" algn="ctr">
              <a:buNone/>
              <a:defRPr>
                <a:solidFill>
                  <a:schemeClr val="tx1">
                    <a:tint val="75000"/>
                  </a:schemeClr>
                </a:solidFill>
              </a:defRPr>
            </a:lvl7pPr>
            <a:lvl8pPr marL="3241747" indent="0" algn="ctr">
              <a:buNone/>
              <a:defRPr>
                <a:solidFill>
                  <a:schemeClr val="tx1">
                    <a:tint val="75000"/>
                  </a:schemeClr>
                </a:solidFill>
              </a:defRPr>
            </a:lvl8pPr>
            <a:lvl9pPr marL="3704853"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12/13/2021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12/13/2021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366185"/>
            <a:ext cx="1645920" cy="78020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65760" y="366185"/>
            <a:ext cx="481584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12/13/2021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12/13/2021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77850" y="5875867"/>
            <a:ext cx="6217920" cy="1816100"/>
          </a:xfrm>
        </p:spPr>
        <p:txBody>
          <a:bodyPr anchor="t"/>
          <a:lstStyle>
            <a:lvl1pPr algn="l">
              <a:defRPr sz="4091" b="1" cap="all"/>
            </a:lvl1pPr>
          </a:lstStyle>
          <a:p>
            <a:r>
              <a:rPr lang="en-US"/>
              <a:t>Click to edit Master title style</a:t>
            </a:r>
          </a:p>
        </p:txBody>
      </p:sp>
      <p:sp>
        <p:nvSpPr>
          <p:cNvPr id="3" name="Text Placeholder 2"/>
          <p:cNvSpPr>
            <a:spLocks noGrp="1"/>
          </p:cNvSpPr>
          <p:nvPr>
            <p:ph type="body" idx="1"/>
          </p:nvPr>
        </p:nvSpPr>
        <p:spPr>
          <a:xfrm>
            <a:off x="577850" y="3875618"/>
            <a:ext cx="6217920" cy="2000249"/>
          </a:xfrm>
        </p:spPr>
        <p:txBody>
          <a:bodyPr anchor="b"/>
          <a:lstStyle>
            <a:lvl1pPr marL="0" indent="0">
              <a:buNone/>
              <a:defRPr sz="2000">
                <a:solidFill>
                  <a:schemeClr val="tx1">
                    <a:tint val="75000"/>
                  </a:schemeClr>
                </a:solidFill>
              </a:defRPr>
            </a:lvl1pPr>
            <a:lvl2pPr marL="463106" indent="0">
              <a:buNone/>
              <a:defRPr sz="1818">
                <a:solidFill>
                  <a:schemeClr val="tx1">
                    <a:tint val="75000"/>
                  </a:schemeClr>
                </a:solidFill>
              </a:defRPr>
            </a:lvl2pPr>
            <a:lvl3pPr marL="926213" indent="0">
              <a:buNone/>
              <a:defRPr sz="1636">
                <a:solidFill>
                  <a:schemeClr val="tx1">
                    <a:tint val="75000"/>
                  </a:schemeClr>
                </a:solidFill>
              </a:defRPr>
            </a:lvl3pPr>
            <a:lvl4pPr marL="1389320" indent="0">
              <a:buNone/>
              <a:defRPr sz="1455">
                <a:solidFill>
                  <a:schemeClr val="tx1">
                    <a:tint val="75000"/>
                  </a:schemeClr>
                </a:solidFill>
              </a:defRPr>
            </a:lvl4pPr>
            <a:lvl5pPr marL="1852427" indent="0">
              <a:buNone/>
              <a:defRPr sz="1455">
                <a:solidFill>
                  <a:schemeClr val="tx1">
                    <a:tint val="75000"/>
                  </a:schemeClr>
                </a:solidFill>
              </a:defRPr>
            </a:lvl5pPr>
            <a:lvl6pPr marL="2315533" indent="0">
              <a:buNone/>
              <a:defRPr sz="1455">
                <a:solidFill>
                  <a:schemeClr val="tx1">
                    <a:tint val="75000"/>
                  </a:schemeClr>
                </a:solidFill>
              </a:defRPr>
            </a:lvl6pPr>
            <a:lvl7pPr marL="2778640" indent="0">
              <a:buNone/>
              <a:defRPr sz="1455">
                <a:solidFill>
                  <a:schemeClr val="tx1">
                    <a:tint val="75000"/>
                  </a:schemeClr>
                </a:solidFill>
              </a:defRPr>
            </a:lvl7pPr>
            <a:lvl8pPr marL="3241747" indent="0">
              <a:buNone/>
              <a:defRPr sz="1455">
                <a:solidFill>
                  <a:schemeClr val="tx1">
                    <a:tint val="75000"/>
                  </a:schemeClr>
                </a:solidFill>
              </a:defRPr>
            </a:lvl8pPr>
            <a:lvl9pPr marL="3704853" indent="0">
              <a:buNone/>
              <a:defRPr sz="1455">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12/13/2021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65760" y="2133602"/>
            <a:ext cx="3230880" cy="6034617"/>
          </a:xfrm>
        </p:spPr>
        <p:txBody>
          <a:bodyPr/>
          <a:lstStyle>
            <a:lvl1pPr>
              <a:defRPr sz="2818"/>
            </a:lvl1pPr>
            <a:lvl2pPr>
              <a:defRPr sz="2455"/>
            </a:lvl2pPr>
            <a:lvl3pPr>
              <a:defRPr sz="2000"/>
            </a:lvl3pPr>
            <a:lvl4pPr>
              <a:defRPr sz="1818"/>
            </a:lvl4pPr>
            <a:lvl5pPr>
              <a:defRPr sz="1818"/>
            </a:lvl5pPr>
            <a:lvl6pPr>
              <a:defRPr sz="1818"/>
            </a:lvl6pPr>
            <a:lvl7pPr>
              <a:defRPr sz="1818"/>
            </a:lvl7pPr>
            <a:lvl8pPr>
              <a:defRPr sz="1818"/>
            </a:lvl8pPr>
            <a:lvl9pPr>
              <a:defRPr sz="1818"/>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718560" y="2133602"/>
            <a:ext cx="3230880" cy="6034617"/>
          </a:xfrm>
        </p:spPr>
        <p:txBody>
          <a:bodyPr/>
          <a:lstStyle>
            <a:lvl1pPr>
              <a:defRPr sz="2818"/>
            </a:lvl1pPr>
            <a:lvl2pPr>
              <a:defRPr sz="2455"/>
            </a:lvl2pPr>
            <a:lvl3pPr>
              <a:defRPr sz="2000"/>
            </a:lvl3pPr>
            <a:lvl4pPr>
              <a:defRPr sz="1818"/>
            </a:lvl4pPr>
            <a:lvl5pPr>
              <a:defRPr sz="1818"/>
            </a:lvl5pPr>
            <a:lvl6pPr>
              <a:defRPr sz="1818"/>
            </a:lvl6pPr>
            <a:lvl7pPr>
              <a:defRPr sz="1818"/>
            </a:lvl7pPr>
            <a:lvl8pPr>
              <a:defRPr sz="1818"/>
            </a:lvl8pPr>
            <a:lvl9pPr>
              <a:defRPr sz="1818"/>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12/13/2021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65760" y="2046817"/>
            <a:ext cx="3232151" cy="853016"/>
          </a:xfrm>
        </p:spPr>
        <p:txBody>
          <a:bodyPr anchor="b"/>
          <a:lstStyle>
            <a:lvl1pPr marL="0" indent="0">
              <a:buNone/>
              <a:defRPr sz="2455" b="1"/>
            </a:lvl1pPr>
            <a:lvl2pPr marL="463106" indent="0">
              <a:buNone/>
              <a:defRPr sz="2000" b="1"/>
            </a:lvl2pPr>
            <a:lvl3pPr marL="926213" indent="0">
              <a:buNone/>
              <a:defRPr sz="1818" b="1"/>
            </a:lvl3pPr>
            <a:lvl4pPr marL="1389320" indent="0">
              <a:buNone/>
              <a:defRPr sz="1636" b="1"/>
            </a:lvl4pPr>
            <a:lvl5pPr marL="1852427" indent="0">
              <a:buNone/>
              <a:defRPr sz="1636" b="1"/>
            </a:lvl5pPr>
            <a:lvl6pPr marL="2315533" indent="0">
              <a:buNone/>
              <a:defRPr sz="1636" b="1"/>
            </a:lvl6pPr>
            <a:lvl7pPr marL="2778640" indent="0">
              <a:buNone/>
              <a:defRPr sz="1636" b="1"/>
            </a:lvl7pPr>
            <a:lvl8pPr marL="3241747" indent="0">
              <a:buNone/>
              <a:defRPr sz="1636" b="1"/>
            </a:lvl8pPr>
            <a:lvl9pPr marL="3704853" indent="0">
              <a:buNone/>
              <a:defRPr sz="1636" b="1"/>
            </a:lvl9pPr>
          </a:lstStyle>
          <a:p>
            <a:pPr lvl="0"/>
            <a:r>
              <a:rPr lang="en-US"/>
              <a:t>Click to edit Master text styles</a:t>
            </a:r>
          </a:p>
        </p:txBody>
      </p:sp>
      <p:sp>
        <p:nvSpPr>
          <p:cNvPr id="4" name="Content Placeholder 3"/>
          <p:cNvSpPr>
            <a:spLocks noGrp="1"/>
          </p:cNvSpPr>
          <p:nvPr>
            <p:ph sz="half" idx="2"/>
          </p:nvPr>
        </p:nvSpPr>
        <p:spPr>
          <a:xfrm>
            <a:off x="365760" y="2899833"/>
            <a:ext cx="3232151" cy="5268384"/>
          </a:xfrm>
        </p:spPr>
        <p:txBody>
          <a:bodyPr/>
          <a:lstStyle>
            <a:lvl1pPr>
              <a:defRPr sz="2455"/>
            </a:lvl1pPr>
            <a:lvl2pPr>
              <a:defRPr sz="2000"/>
            </a:lvl2pPr>
            <a:lvl3pPr>
              <a:defRPr sz="1818"/>
            </a:lvl3pPr>
            <a:lvl4pPr>
              <a:defRPr sz="1636"/>
            </a:lvl4pPr>
            <a:lvl5pPr>
              <a:defRPr sz="1636"/>
            </a:lvl5pPr>
            <a:lvl6pPr>
              <a:defRPr sz="1636"/>
            </a:lvl6pPr>
            <a:lvl7pPr>
              <a:defRPr sz="1636"/>
            </a:lvl7pPr>
            <a:lvl8pPr>
              <a:defRPr sz="1636"/>
            </a:lvl8pPr>
            <a:lvl9pPr>
              <a:defRPr sz="1636"/>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716021" y="2046817"/>
            <a:ext cx="3233419" cy="853016"/>
          </a:xfrm>
        </p:spPr>
        <p:txBody>
          <a:bodyPr anchor="b"/>
          <a:lstStyle>
            <a:lvl1pPr marL="0" indent="0">
              <a:buNone/>
              <a:defRPr sz="2455" b="1"/>
            </a:lvl1pPr>
            <a:lvl2pPr marL="463106" indent="0">
              <a:buNone/>
              <a:defRPr sz="2000" b="1"/>
            </a:lvl2pPr>
            <a:lvl3pPr marL="926213" indent="0">
              <a:buNone/>
              <a:defRPr sz="1818" b="1"/>
            </a:lvl3pPr>
            <a:lvl4pPr marL="1389320" indent="0">
              <a:buNone/>
              <a:defRPr sz="1636" b="1"/>
            </a:lvl4pPr>
            <a:lvl5pPr marL="1852427" indent="0">
              <a:buNone/>
              <a:defRPr sz="1636" b="1"/>
            </a:lvl5pPr>
            <a:lvl6pPr marL="2315533" indent="0">
              <a:buNone/>
              <a:defRPr sz="1636" b="1"/>
            </a:lvl6pPr>
            <a:lvl7pPr marL="2778640" indent="0">
              <a:buNone/>
              <a:defRPr sz="1636" b="1"/>
            </a:lvl7pPr>
            <a:lvl8pPr marL="3241747" indent="0">
              <a:buNone/>
              <a:defRPr sz="1636" b="1"/>
            </a:lvl8pPr>
            <a:lvl9pPr marL="3704853" indent="0">
              <a:buNone/>
              <a:defRPr sz="1636" b="1"/>
            </a:lvl9pPr>
          </a:lstStyle>
          <a:p>
            <a:pPr lvl="0"/>
            <a:r>
              <a:rPr lang="en-US"/>
              <a:t>Click to edit Master text styles</a:t>
            </a:r>
          </a:p>
        </p:txBody>
      </p:sp>
      <p:sp>
        <p:nvSpPr>
          <p:cNvPr id="6" name="Content Placeholder 5"/>
          <p:cNvSpPr>
            <a:spLocks noGrp="1"/>
          </p:cNvSpPr>
          <p:nvPr>
            <p:ph sz="quarter" idx="4"/>
          </p:nvPr>
        </p:nvSpPr>
        <p:spPr>
          <a:xfrm>
            <a:off x="3716021" y="2899833"/>
            <a:ext cx="3233419" cy="5268384"/>
          </a:xfrm>
        </p:spPr>
        <p:txBody>
          <a:bodyPr/>
          <a:lstStyle>
            <a:lvl1pPr>
              <a:defRPr sz="2455"/>
            </a:lvl1pPr>
            <a:lvl2pPr>
              <a:defRPr sz="2000"/>
            </a:lvl2pPr>
            <a:lvl3pPr>
              <a:defRPr sz="1818"/>
            </a:lvl3pPr>
            <a:lvl4pPr>
              <a:defRPr sz="1636"/>
            </a:lvl4pPr>
            <a:lvl5pPr>
              <a:defRPr sz="1636"/>
            </a:lvl5pPr>
            <a:lvl6pPr>
              <a:defRPr sz="1636"/>
            </a:lvl6pPr>
            <a:lvl7pPr>
              <a:defRPr sz="1636"/>
            </a:lvl7pPr>
            <a:lvl8pPr>
              <a:defRPr sz="1636"/>
            </a:lvl8pPr>
            <a:lvl9pPr>
              <a:defRPr sz="1636"/>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12/13/2021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12/13/2021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12/13/2021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364067"/>
            <a:ext cx="2406650" cy="154940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2860041" y="364067"/>
            <a:ext cx="4089400" cy="7804151"/>
          </a:xfrm>
        </p:spPr>
        <p:txBody>
          <a:bodyPr/>
          <a:lstStyle>
            <a:lvl1pPr>
              <a:defRPr sz="3273"/>
            </a:lvl1pPr>
            <a:lvl2pPr>
              <a:defRPr sz="2818"/>
            </a:lvl2pPr>
            <a:lvl3pPr>
              <a:defRPr sz="2455"/>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65761" y="1913467"/>
            <a:ext cx="2406650" cy="6254751"/>
          </a:xfrm>
        </p:spPr>
        <p:txBody>
          <a:bodyPr/>
          <a:lstStyle>
            <a:lvl1pPr marL="0" indent="0">
              <a:buNone/>
              <a:defRPr sz="1455"/>
            </a:lvl1pPr>
            <a:lvl2pPr marL="463106" indent="0">
              <a:buNone/>
              <a:defRPr sz="1182"/>
            </a:lvl2pPr>
            <a:lvl3pPr marL="926213" indent="0">
              <a:buNone/>
              <a:defRPr sz="1000"/>
            </a:lvl3pPr>
            <a:lvl4pPr marL="1389320" indent="0">
              <a:buNone/>
              <a:defRPr sz="909"/>
            </a:lvl4pPr>
            <a:lvl5pPr marL="1852427" indent="0">
              <a:buNone/>
              <a:defRPr sz="909"/>
            </a:lvl5pPr>
            <a:lvl6pPr marL="2315533" indent="0">
              <a:buNone/>
              <a:defRPr sz="909"/>
            </a:lvl6pPr>
            <a:lvl7pPr marL="2778640" indent="0">
              <a:buNone/>
              <a:defRPr sz="909"/>
            </a:lvl7pPr>
            <a:lvl8pPr marL="3241747" indent="0">
              <a:buNone/>
              <a:defRPr sz="909"/>
            </a:lvl8pPr>
            <a:lvl9pPr marL="3704853" indent="0">
              <a:buNone/>
              <a:defRPr sz="909"/>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12/13/2021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33831" y="6400801"/>
            <a:ext cx="4389120" cy="755651"/>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433831" y="817033"/>
            <a:ext cx="4389120" cy="5486400"/>
          </a:xfrm>
        </p:spPr>
        <p:txBody>
          <a:bodyPr/>
          <a:lstStyle>
            <a:lvl1pPr marL="0" indent="0">
              <a:buNone/>
              <a:defRPr sz="3273"/>
            </a:lvl1pPr>
            <a:lvl2pPr marL="463106" indent="0">
              <a:buNone/>
              <a:defRPr sz="2818"/>
            </a:lvl2pPr>
            <a:lvl3pPr marL="926213" indent="0">
              <a:buNone/>
              <a:defRPr sz="2455"/>
            </a:lvl3pPr>
            <a:lvl4pPr marL="1389320" indent="0">
              <a:buNone/>
              <a:defRPr sz="2000"/>
            </a:lvl4pPr>
            <a:lvl5pPr marL="1852427" indent="0">
              <a:buNone/>
              <a:defRPr sz="2000"/>
            </a:lvl5pPr>
            <a:lvl6pPr marL="2315533" indent="0">
              <a:buNone/>
              <a:defRPr sz="2000"/>
            </a:lvl6pPr>
            <a:lvl7pPr marL="2778640" indent="0">
              <a:buNone/>
              <a:defRPr sz="2000"/>
            </a:lvl7pPr>
            <a:lvl8pPr marL="3241747" indent="0">
              <a:buNone/>
              <a:defRPr sz="2000"/>
            </a:lvl8pPr>
            <a:lvl9pPr marL="3704853" indent="0">
              <a:buNone/>
              <a:defRPr sz="2000"/>
            </a:lvl9pPr>
          </a:lstStyle>
          <a:p>
            <a:endParaRPr lang="en-US"/>
          </a:p>
        </p:txBody>
      </p:sp>
      <p:sp>
        <p:nvSpPr>
          <p:cNvPr id="4" name="Text Placeholder 3"/>
          <p:cNvSpPr>
            <a:spLocks noGrp="1"/>
          </p:cNvSpPr>
          <p:nvPr>
            <p:ph type="body" sz="half" idx="2"/>
          </p:nvPr>
        </p:nvSpPr>
        <p:spPr>
          <a:xfrm>
            <a:off x="1433831" y="7156452"/>
            <a:ext cx="4389120" cy="1073149"/>
          </a:xfrm>
        </p:spPr>
        <p:txBody>
          <a:bodyPr/>
          <a:lstStyle>
            <a:lvl1pPr marL="0" indent="0">
              <a:buNone/>
              <a:defRPr sz="1455"/>
            </a:lvl1pPr>
            <a:lvl2pPr marL="463106" indent="0">
              <a:buNone/>
              <a:defRPr sz="1182"/>
            </a:lvl2pPr>
            <a:lvl3pPr marL="926213" indent="0">
              <a:buNone/>
              <a:defRPr sz="1000"/>
            </a:lvl3pPr>
            <a:lvl4pPr marL="1389320" indent="0">
              <a:buNone/>
              <a:defRPr sz="909"/>
            </a:lvl4pPr>
            <a:lvl5pPr marL="1852427" indent="0">
              <a:buNone/>
              <a:defRPr sz="909"/>
            </a:lvl5pPr>
            <a:lvl6pPr marL="2315533" indent="0">
              <a:buNone/>
              <a:defRPr sz="909"/>
            </a:lvl6pPr>
            <a:lvl7pPr marL="2778640" indent="0">
              <a:buNone/>
              <a:defRPr sz="909"/>
            </a:lvl7pPr>
            <a:lvl8pPr marL="3241747" indent="0">
              <a:buNone/>
              <a:defRPr sz="909"/>
            </a:lvl8pPr>
            <a:lvl9pPr marL="3704853" indent="0">
              <a:buNone/>
              <a:defRPr sz="909"/>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12/13/2021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65760" y="366184"/>
            <a:ext cx="6583680" cy="15240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65760" y="2133602"/>
            <a:ext cx="6583680" cy="6034617"/>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65760" y="8475134"/>
            <a:ext cx="1706880" cy="486833"/>
          </a:xfrm>
          <a:prstGeom prst="rect">
            <a:avLst/>
          </a:prstGeom>
        </p:spPr>
        <p:txBody>
          <a:bodyPr vert="horz" lIns="101882" tIns="50941" rIns="101882" bIns="50941" rtlCol="0" anchor="ctr"/>
          <a:lstStyle>
            <a:lvl1pPr algn="l">
              <a:defRPr sz="1182">
                <a:solidFill>
                  <a:schemeClr val="tx1">
                    <a:tint val="75000"/>
                  </a:schemeClr>
                </a:solidFill>
              </a:defRPr>
            </a:lvl1pPr>
          </a:lstStyle>
          <a:p>
            <a:fld id="{1D8BD707-D9CF-40AE-B4C6-C98DA3205C09}" type="datetimeFigureOut">
              <a:rPr lang="en-US" smtClean="0"/>
              <a:pPr/>
              <a:t>12/13/2021</a:t>
            </a:fld>
            <a:endParaRPr lang="en-US"/>
          </a:p>
        </p:txBody>
      </p:sp>
      <p:sp>
        <p:nvSpPr>
          <p:cNvPr id="5" name="Footer Placeholder 4"/>
          <p:cNvSpPr>
            <a:spLocks noGrp="1"/>
          </p:cNvSpPr>
          <p:nvPr>
            <p:ph type="ftr" sz="quarter" idx="3"/>
          </p:nvPr>
        </p:nvSpPr>
        <p:spPr>
          <a:xfrm>
            <a:off x="2499360" y="8475134"/>
            <a:ext cx="2316480" cy="486833"/>
          </a:xfrm>
          <a:prstGeom prst="rect">
            <a:avLst/>
          </a:prstGeom>
        </p:spPr>
        <p:txBody>
          <a:bodyPr vert="horz" lIns="101882" tIns="50941" rIns="101882" bIns="50941" rtlCol="0" anchor="ctr"/>
          <a:lstStyle>
            <a:lvl1pPr algn="ctr">
              <a:defRPr sz="1182">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242560" y="8475134"/>
            <a:ext cx="1706880" cy="486833"/>
          </a:xfrm>
          <a:prstGeom prst="rect">
            <a:avLst/>
          </a:prstGeom>
        </p:spPr>
        <p:txBody>
          <a:bodyPr vert="horz" lIns="101882" tIns="50941" rIns="101882" bIns="50941" rtlCol="0" anchor="ctr"/>
          <a:lstStyle>
            <a:lvl1pPr algn="r">
              <a:defRPr sz="1182">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26213" rtl="0" eaLnBrk="1" latinLnBrk="0" hangingPunct="1">
        <a:spcBef>
          <a:spcPct val="0"/>
        </a:spcBef>
        <a:buNone/>
        <a:defRPr sz="4455" kern="1200">
          <a:solidFill>
            <a:schemeClr val="tx1"/>
          </a:solidFill>
          <a:latin typeface="+mj-lt"/>
          <a:ea typeface="+mj-ea"/>
          <a:cs typeface="+mj-cs"/>
        </a:defRPr>
      </a:lvl1pPr>
    </p:titleStyle>
    <p:bodyStyle>
      <a:lvl1pPr marL="347330" indent="-347330" algn="l" defTabSz="926213" rtl="0" eaLnBrk="1" latinLnBrk="0" hangingPunct="1">
        <a:spcBef>
          <a:spcPct val="20000"/>
        </a:spcBef>
        <a:buFont typeface="Arial" pitchFamily="34" charset="0"/>
        <a:buChar char="•"/>
        <a:defRPr sz="3273" kern="1200">
          <a:solidFill>
            <a:schemeClr val="tx1"/>
          </a:solidFill>
          <a:latin typeface="+mn-lt"/>
          <a:ea typeface="+mn-ea"/>
          <a:cs typeface="+mn-cs"/>
        </a:defRPr>
      </a:lvl1pPr>
      <a:lvl2pPr marL="752548" indent="-289442" algn="l" defTabSz="926213" rtl="0" eaLnBrk="1" latinLnBrk="0" hangingPunct="1">
        <a:spcBef>
          <a:spcPct val="20000"/>
        </a:spcBef>
        <a:buFont typeface="Arial" pitchFamily="34" charset="0"/>
        <a:buChar char="–"/>
        <a:defRPr sz="2818" kern="1200">
          <a:solidFill>
            <a:schemeClr val="tx1"/>
          </a:solidFill>
          <a:latin typeface="+mn-lt"/>
          <a:ea typeface="+mn-ea"/>
          <a:cs typeface="+mn-cs"/>
        </a:defRPr>
      </a:lvl2pPr>
      <a:lvl3pPr marL="1157767" indent="-231553" algn="l" defTabSz="926213" rtl="0" eaLnBrk="1" latinLnBrk="0" hangingPunct="1">
        <a:spcBef>
          <a:spcPct val="20000"/>
        </a:spcBef>
        <a:buFont typeface="Arial" pitchFamily="34" charset="0"/>
        <a:buChar char="•"/>
        <a:defRPr sz="2455" kern="1200">
          <a:solidFill>
            <a:schemeClr val="tx1"/>
          </a:solidFill>
          <a:latin typeface="+mn-lt"/>
          <a:ea typeface="+mn-ea"/>
          <a:cs typeface="+mn-cs"/>
        </a:defRPr>
      </a:lvl3pPr>
      <a:lvl4pPr marL="1620873"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83980"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47086"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3010194"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73300"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936407"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26213" rtl="0" eaLnBrk="1" latinLnBrk="0" hangingPunct="1">
        <a:defRPr sz="1818" kern="1200">
          <a:solidFill>
            <a:schemeClr val="tx1"/>
          </a:solidFill>
          <a:latin typeface="+mn-lt"/>
          <a:ea typeface="+mn-ea"/>
          <a:cs typeface="+mn-cs"/>
        </a:defRPr>
      </a:lvl1pPr>
      <a:lvl2pPr marL="463106" algn="l" defTabSz="926213" rtl="0" eaLnBrk="1" latinLnBrk="0" hangingPunct="1">
        <a:defRPr sz="1818" kern="1200">
          <a:solidFill>
            <a:schemeClr val="tx1"/>
          </a:solidFill>
          <a:latin typeface="+mn-lt"/>
          <a:ea typeface="+mn-ea"/>
          <a:cs typeface="+mn-cs"/>
        </a:defRPr>
      </a:lvl2pPr>
      <a:lvl3pPr marL="926213" algn="l" defTabSz="926213" rtl="0" eaLnBrk="1" latinLnBrk="0" hangingPunct="1">
        <a:defRPr sz="1818" kern="1200">
          <a:solidFill>
            <a:schemeClr val="tx1"/>
          </a:solidFill>
          <a:latin typeface="+mn-lt"/>
          <a:ea typeface="+mn-ea"/>
          <a:cs typeface="+mn-cs"/>
        </a:defRPr>
      </a:lvl3pPr>
      <a:lvl4pPr marL="1389320" algn="l" defTabSz="926213" rtl="0" eaLnBrk="1" latinLnBrk="0" hangingPunct="1">
        <a:defRPr sz="1818" kern="1200">
          <a:solidFill>
            <a:schemeClr val="tx1"/>
          </a:solidFill>
          <a:latin typeface="+mn-lt"/>
          <a:ea typeface="+mn-ea"/>
          <a:cs typeface="+mn-cs"/>
        </a:defRPr>
      </a:lvl4pPr>
      <a:lvl5pPr marL="1852427" algn="l" defTabSz="926213" rtl="0" eaLnBrk="1" latinLnBrk="0" hangingPunct="1">
        <a:defRPr sz="1818" kern="1200">
          <a:solidFill>
            <a:schemeClr val="tx1"/>
          </a:solidFill>
          <a:latin typeface="+mn-lt"/>
          <a:ea typeface="+mn-ea"/>
          <a:cs typeface="+mn-cs"/>
        </a:defRPr>
      </a:lvl5pPr>
      <a:lvl6pPr marL="2315533" algn="l" defTabSz="926213" rtl="0" eaLnBrk="1" latinLnBrk="0" hangingPunct="1">
        <a:defRPr sz="1818" kern="1200">
          <a:solidFill>
            <a:schemeClr val="tx1"/>
          </a:solidFill>
          <a:latin typeface="+mn-lt"/>
          <a:ea typeface="+mn-ea"/>
          <a:cs typeface="+mn-cs"/>
        </a:defRPr>
      </a:lvl6pPr>
      <a:lvl7pPr marL="2778640" algn="l" defTabSz="926213" rtl="0" eaLnBrk="1" latinLnBrk="0" hangingPunct="1">
        <a:defRPr sz="1818" kern="1200">
          <a:solidFill>
            <a:schemeClr val="tx1"/>
          </a:solidFill>
          <a:latin typeface="+mn-lt"/>
          <a:ea typeface="+mn-ea"/>
          <a:cs typeface="+mn-cs"/>
        </a:defRPr>
      </a:lvl7pPr>
      <a:lvl8pPr marL="3241747" algn="l" defTabSz="926213" rtl="0" eaLnBrk="1" latinLnBrk="0" hangingPunct="1">
        <a:defRPr sz="1818" kern="1200">
          <a:solidFill>
            <a:schemeClr val="tx1"/>
          </a:solidFill>
          <a:latin typeface="+mn-lt"/>
          <a:ea typeface="+mn-ea"/>
          <a:cs typeface="+mn-cs"/>
        </a:defRPr>
      </a:lvl8pPr>
      <a:lvl9pPr marL="3704853" algn="l" defTabSz="926213" rtl="0" eaLnBrk="1" latinLnBrk="0" hangingPunct="1">
        <a:defRPr sz="181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3" Type="http://schemas.openxmlformats.org/officeDocument/2006/relationships/image" Target="../media/image2.jpg"/><Relationship Id="rId7" Type="http://schemas.openxmlformats.org/officeDocument/2006/relationships/image" Target="../media/image6.jp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jpg"/><Relationship Id="rId5" Type="http://schemas.openxmlformats.org/officeDocument/2006/relationships/image" Target="../media/image4.png"/><Relationship Id="rId10" Type="http://schemas.openxmlformats.org/officeDocument/2006/relationships/image" Target="../media/image9.jpg"/><Relationship Id="rId4" Type="http://schemas.openxmlformats.org/officeDocument/2006/relationships/image" Target="../media/image3.jpg"/><Relationship Id="rId9" Type="http://schemas.openxmlformats.org/officeDocument/2006/relationships/image" Target="../media/image8.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876801" y="1"/>
            <a:ext cx="2438398" cy="1264152"/>
          </a:xfrm>
          <a:noFill/>
          <a:effectLst/>
        </p:spPr>
        <p:txBody>
          <a:bodyPr anchor="ctr">
            <a:noAutofit/>
          </a:bodyPr>
          <a:lstStyle/>
          <a:p>
            <a:pPr>
              <a:spcAft>
                <a:spcPts val="2000"/>
              </a:spcAft>
            </a:pPr>
            <a:r>
              <a:rPr lang="en-US" sz="2800" b="1" i="1" dirty="0">
                <a:ln w="3175">
                  <a:solidFill>
                    <a:schemeClr val="bg2">
                      <a:lumMod val="25000"/>
                    </a:schemeClr>
                  </a:solidFill>
                </a:ln>
                <a:solidFill>
                  <a:schemeClr val="bg2">
                    <a:lumMod val="75000"/>
                  </a:schemeClr>
                </a:solidFill>
                <a:latin typeface="Century Gothic" panose="020B0502020202020204" pitchFamily="34" charset="0"/>
              </a:rPr>
              <a:t>Oyster Roast Open House</a:t>
            </a:r>
          </a:p>
        </p:txBody>
      </p:sp>
      <p:sp>
        <p:nvSpPr>
          <p:cNvPr id="3" name="Subtitle 2"/>
          <p:cNvSpPr>
            <a:spLocks noGrp="1"/>
          </p:cNvSpPr>
          <p:nvPr>
            <p:ph type="subTitle" idx="1"/>
          </p:nvPr>
        </p:nvSpPr>
        <p:spPr>
          <a:xfrm>
            <a:off x="1" y="4860497"/>
            <a:ext cx="7315199" cy="2073703"/>
          </a:xfrm>
        </p:spPr>
        <p:txBody>
          <a:bodyPr numCol="1" anchor="ctr">
            <a:noAutofit/>
          </a:bodyPr>
          <a:lstStyle/>
          <a:p>
            <a:r>
              <a:rPr lang="en-US" sz="1400" b="1" i="1" dirty="0">
                <a:solidFill>
                  <a:schemeClr val="bg2">
                    <a:lumMod val="25000"/>
                  </a:schemeClr>
                </a:solidFill>
                <a:latin typeface="Century Gothic" panose="020B0502020202020204" pitchFamily="34" charset="0"/>
              </a:rPr>
              <a:t>Join me Tuesday from 4-7 for a Happy Hour Oyster Roast with light </a:t>
            </a:r>
            <a:r>
              <a:rPr lang="en-US" sz="1400" b="1" i="1" dirty="0" err="1">
                <a:solidFill>
                  <a:schemeClr val="bg2">
                    <a:lumMod val="25000"/>
                  </a:schemeClr>
                </a:solidFill>
                <a:latin typeface="Century Gothic" panose="020B0502020202020204" pitchFamily="34" charset="0"/>
              </a:rPr>
              <a:t>hor</a:t>
            </a:r>
            <a:r>
              <a:rPr lang="en-US" sz="1400" b="1" i="1" dirty="0">
                <a:solidFill>
                  <a:schemeClr val="bg2">
                    <a:lumMod val="25000"/>
                  </a:schemeClr>
                </a:solidFill>
                <a:latin typeface="Century Gothic" panose="020B0502020202020204" pitchFamily="34" charset="0"/>
              </a:rPr>
              <a:t> d'oeuvres</a:t>
            </a:r>
          </a:p>
          <a:p>
            <a:endParaRPr lang="en-US" sz="1100" dirty="0">
              <a:solidFill>
                <a:schemeClr val="bg2">
                  <a:lumMod val="25000"/>
                </a:schemeClr>
              </a:solidFill>
              <a:latin typeface="Century Gothic" panose="020B0502020202020204" pitchFamily="34" charset="0"/>
            </a:endParaRPr>
          </a:p>
          <a:p>
            <a:r>
              <a:rPr lang="en-US" sz="1100" dirty="0">
                <a:solidFill>
                  <a:schemeClr val="bg2">
                    <a:lumMod val="25000"/>
                  </a:schemeClr>
                </a:solidFill>
                <a:latin typeface="Century Gothic" panose="020B0502020202020204" pitchFamily="34" charset="0"/>
              </a:rPr>
              <a:t>Welcome Home to peace &amp; quiet on Johns Island! This home is priced WELL under market to allow room for the next owners to do some upgrades, its going to go quick! The 10k Hot Tub in the backyard Recently Sanitized (12/05/21), ready for cozy nights by the fire in this woodsy oasis! The shed out back is ready to service the next great party! 12/07 the entire home &amp; deck were pressure washed! Deck is ready for a fresh coat of your favorite stain! Come make this dream home yours and put your own finishing touches to make it sparkle! </a:t>
            </a:r>
            <a:r>
              <a:rPr lang="en-US" sz="1100">
                <a:solidFill>
                  <a:schemeClr val="bg2">
                    <a:lumMod val="25000"/>
                  </a:schemeClr>
                </a:solidFill>
                <a:latin typeface="Century Gothic" panose="020B0502020202020204" pitchFamily="34" charset="0"/>
              </a:rPr>
              <a:t>Charleston County School District, </a:t>
            </a:r>
            <a:r>
              <a:rPr lang="en-US" sz="1100" dirty="0">
                <a:solidFill>
                  <a:schemeClr val="bg2">
                    <a:lumMod val="25000"/>
                  </a:schemeClr>
                </a:solidFill>
                <a:latin typeface="Century Gothic" panose="020B0502020202020204" pitchFamily="34" charset="0"/>
              </a:rPr>
              <a:t>close to shopping, restaurants, historical sites for visiting, &amp; with no HOA come to the rural side of life! There is an easement behind the property maintained by the county. Privacy &amp; Relaxation all day! NO FLOOD INSURANCE REQUIRED*** </a:t>
            </a:r>
          </a:p>
        </p:txBody>
      </p:sp>
      <p:pic>
        <p:nvPicPr>
          <p:cNvPr id="1027" name="Picture 3"/>
          <p:cNvPicPr>
            <a:picLocks noChangeAspect="1" noChangeArrowheads="1"/>
          </p:cNvPicPr>
          <p:nvPr/>
        </p:nvPicPr>
        <p:blipFill>
          <a:blip r:embed="rId2" cstate="print">
            <a:duotone>
              <a:schemeClr val="bg2">
                <a:shade val="45000"/>
                <a:satMod val="135000"/>
              </a:schemeClr>
              <a:prstClr val="white"/>
            </a:duotone>
            <a:extLst>
              <a:ext uri="{28A0092B-C50C-407E-A947-70E740481C1C}">
                <a14:useLocalDpi xmlns:a14="http://schemas.microsoft.com/office/drawing/2010/main" val="0"/>
              </a:ext>
            </a:extLst>
          </a:blip>
          <a:srcRect/>
          <a:stretch/>
        </p:blipFill>
        <p:spPr bwMode="auto">
          <a:xfrm>
            <a:off x="3314700" y="8347710"/>
            <a:ext cx="685800" cy="685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4" name="Rectangle 23"/>
          <p:cNvSpPr/>
          <p:nvPr/>
        </p:nvSpPr>
        <p:spPr>
          <a:xfrm>
            <a:off x="124691" y="8347710"/>
            <a:ext cx="3344067" cy="677108"/>
          </a:xfrm>
          <a:prstGeom prst="rect">
            <a:avLst/>
          </a:prstGeom>
        </p:spPr>
        <p:txBody>
          <a:bodyPr wrap="square">
            <a:spAutoFit/>
          </a:bodyPr>
          <a:lstStyle/>
          <a:p>
            <a:r>
              <a:rPr lang="en-US" sz="1400" b="1" dirty="0">
                <a:solidFill>
                  <a:schemeClr val="bg2">
                    <a:lumMod val="75000"/>
                  </a:schemeClr>
                </a:solidFill>
                <a:latin typeface="Century Gothic" panose="020B0502020202020204" pitchFamily="34" charset="0"/>
              </a:rPr>
              <a:t>Darcy </a:t>
            </a:r>
            <a:r>
              <a:rPr lang="en-US" sz="1400" b="1" dirty="0" err="1">
                <a:solidFill>
                  <a:schemeClr val="bg2">
                    <a:lumMod val="75000"/>
                  </a:schemeClr>
                </a:solidFill>
                <a:latin typeface="Century Gothic" panose="020B0502020202020204" pitchFamily="34" charset="0"/>
              </a:rPr>
              <a:t>Sudano</a:t>
            </a:r>
            <a:endParaRPr lang="en-US" sz="1400" b="1" dirty="0">
              <a:solidFill>
                <a:schemeClr val="bg2">
                  <a:lumMod val="75000"/>
                </a:schemeClr>
              </a:solidFill>
              <a:latin typeface="Century Gothic" panose="020B0502020202020204" pitchFamily="34" charset="0"/>
            </a:endParaRPr>
          </a:p>
          <a:p>
            <a:r>
              <a:rPr lang="en-US" sz="1200" dirty="0">
                <a:solidFill>
                  <a:schemeClr val="bg2">
                    <a:lumMod val="75000"/>
                  </a:schemeClr>
                </a:solidFill>
                <a:latin typeface="Century Gothic" panose="020B0502020202020204" pitchFamily="34" charset="0"/>
              </a:rPr>
              <a:t>843-534-7179</a:t>
            </a:r>
          </a:p>
          <a:p>
            <a:r>
              <a:rPr lang="en-US" sz="1200" dirty="0">
                <a:solidFill>
                  <a:schemeClr val="bg2">
                    <a:lumMod val="75000"/>
                  </a:schemeClr>
                </a:solidFill>
                <a:latin typeface="Century Gothic" panose="020B0502020202020204" pitchFamily="34" charset="0"/>
              </a:rPr>
              <a:t>dsudano23@yahoo.com</a:t>
            </a:r>
          </a:p>
        </p:txBody>
      </p:sp>
      <p:sp>
        <p:nvSpPr>
          <p:cNvPr id="5" name="Rectangle 4"/>
          <p:cNvSpPr/>
          <p:nvPr/>
        </p:nvSpPr>
        <p:spPr>
          <a:xfrm>
            <a:off x="1" y="3016712"/>
            <a:ext cx="4852033" cy="1692771"/>
          </a:xfrm>
          <a:prstGeom prst="rect">
            <a:avLst/>
          </a:prstGeom>
        </p:spPr>
        <p:txBody>
          <a:bodyPr wrap="square">
            <a:spAutoFit/>
          </a:bodyPr>
          <a:lstStyle/>
          <a:p>
            <a:pPr algn="ctr"/>
            <a:r>
              <a:rPr lang="en-US" sz="2400" b="1" dirty="0">
                <a:ln>
                  <a:solidFill>
                    <a:schemeClr val="bg2">
                      <a:lumMod val="50000"/>
                    </a:schemeClr>
                  </a:solidFill>
                </a:ln>
                <a:solidFill>
                  <a:schemeClr val="bg2">
                    <a:lumMod val="75000"/>
                  </a:schemeClr>
                </a:solidFill>
                <a:latin typeface="Century Gothic" panose="020B0502020202020204" pitchFamily="34" charset="0"/>
              </a:rPr>
              <a:t>3288 Berryhill Road</a:t>
            </a:r>
          </a:p>
          <a:p>
            <a:pPr algn="ctr"/>
            <a:r>
              <a:rPr lang="en-US" sz="2000" b="1" dirty="0">
                <a:ln>
                  <a:solidFill>
                    <a:schemeClr val="bg2">
                      <a:lumMod val="50000"/>
                    </a:schemeClr>
                  </a:solidFill>
                </a:ln>
                <a:solidFill>
                  <a:schemeClr val="bg2">
                    <a:lumMod val="75000"/>
                  </a:schemeClr>
                </a:solidFill>
                <a:latin typeface="Century Gothic" panose="020B0502020202020204" pitchFamily="34" charset="0"/>
              </a:rPr>
              <a:t>Cedar Springs</a:t>
            </a:r>
          </a:p>
          <a:p>
            <a:pPr algn="ctr"/>
            <a:r>
              <a:rPr lang="en-US" sz="2000" b="1" dirty="0">
                <a:ln>
                  <a:solidFill>
                    <a:schemeClr val="bg2">
                      <a:lumMod val="50000"/>
                    </a:schemeClr>
                  </a:solidFill>
                </a:ln>
                <a:solidFill>
                  <a:schemeClr val="bg2">
                    <a:lumMod val="75000"/>
                  </a:schemeClr>
                </a:solidFill>
                <a:latin typeface="Century Gothic" panose="020B0502020202020204" pitchFamily="34" charset="0"/>
              </a:rPr>
              <a:t>Johns Island, SC 29455</a:t>
            </a:r>
          </a:p>
          <a:p>
            <a:pPr algn="ctr"/>
            <a:r>
              <a:rPr lang="en-US" sz="2000" b="1" dirty="0">
                <a:ln>
                  <a:solidFill>
                    <a:schemeClr val="bg2">
                      <a:lumMod val="50000"/>
                    </a:schemeClr>
                  </a:solidFill>
                </a:ln>
                <a:solidFill>
                  <a:schemeClr val="bg2">
                    <a:lumMod val="75000"/>
                  </a:schemeClr>
                </a:solidFill>
                <a:latin typeface="Century Gothic" panose="020B0502020202020204" pitchFamily="34" charset="0"/>
              </a:rPr>
              <a:t>MLS# 21031790</a:t>
            </a:r>
          </a:p>
          <a:p>
            <a:pPr algn="ctr"/>
            <a:r>
              <a:rPr lang="en-US" sz="2000" b="1" dirty="0">
                <a:ln>
                  <a:solidFill>
                    <a:schemeClr val="bg2">
                      <a:lumMod val="50000"/>
                    </a:schemeClr>
                  </a:solidFill>
                </a:ln>
                <a:solidFill>
                  <a:schemeClr val="bg2">
                    <a:lumMod val="75000"/>
                  </a:schemeClr>
                </a:solidFill>
                <a:latin typeface="Century Gothic" panose="020B0502020202020204" pitchFamily="34" charset="0"/>
              </a:rPr>
              <a:t>$389,000</a:t>
            </a:r>
          </a:p>
        </p:txBody>
      </p:sp>
      <p:sp>
        <p:nvSpPr>
          <p:cNvPr id="9" name="Rectangle 8">
            <a:extLst>
              <a:ext uri="{FF2B5EF4-FFF2-40B4-BE49-F238E27FC236}">
                <a16:creationId xmlns:a16="http://schemas.microsoft.com/office/drawing/2014/main" id="{3F3F5DBE-628A-40B5-A9C1-6BD65A579158}"/>
              </a:ext>
            </a:extLst>
          </p:cNvPr>
          <p:cNvSpPr/>
          <p:nvPr/>
        </p:nvSpPr>
        <p:spPr>
          <a:xfrm>
            <a:off x="3846443" y="8347710"/>
            <a:ext cx="3344066" cy="707886"/>
          </a:xfrm>
          <a:prstGeom prst="rect">
            <a:avLst/>
          </a:prstGeom>
        </p:spPr>
        <p:txBody>
          <a:bodyPr wrap="square">
            <a:spAutoFit/>
          </a:bodyPr>
          <a:lstStyle/>
          <a:p>
            <a:pPr algn="r"/>
            <a:r>
              <a:rPr lang="en-US" sz="1000" dirty="0">
                <a:solidFill>
                  <a:schemeClr val="bg2">
                    <a:lumMod val="75000"/>
                  </a:schemeClr>
                </a:solidFill>
                <a:latin typeface="Century Gothic" panose="020B0502020202020204" pitchFamily="34" charset="0"/>
              </a:rPr>
              <a:t>Adler Wayman Real Estate</a:t>
            </a:r>
          </a:p>
          <a:p>
            <a:pPr algn="r"/>
            <a:r>
              <a:rPr lang="en-US" sz="1000" dirty="0">
                <a:solidFill>
                  <a:schemeClr val="bg2">
                    <a:lumMod val="75000"/>
                  </a:schemeClr>
                </a:solidFill>
                <a:latin typeface="Century Gothic" panose="020B0502020202020204" pitchFamily="34" charset="0"/>
              </a:rPr>
              <a:t>1247 Nexton PKWY Ste 201</a:t>
            </a:r>
          </a:p>
          <a:p>
            <a:pPr algn="r"/>
            <a:r>
              <a:rPr lang="en-US" sz="1000" dirty="0">
                <a:solidFill>
                  <a:schemeClr val="bg2">
                    <a:lumMod val="75000"/>
                  </a:schemeClr>
                </a:solidFill>
                <a:latin typeface="Century Gothic" panose="020B0502020202020204" pitchFamily="34" charset="0"/>
              </a:rPr>
              <a:t>Summerville, SC 29483</a:t>
            </a:r>
          </a:p>
          <a:p>
            <a:pPr algn="r"/>
            <a:r>
              <a:rPr lang="en-US" sz="1000" dirty="0">
                <a:solidFill>
                  <a:schemeClr val="bg2">
                    <a:lumMod val="75000"/>
                  </a:schemeClr>
                </a:solidFill>
                <a:latin typeface="Century Gothic" panose="020B0502020202020204" pitchFamily="34" charset="0"/>
              </a:rPr>
              <a:t>www.adlerrealtychs.com</a:t>
            </a:r>
          </a:p>
        </p:txBody>
      </p:sp>
      <p:pic>
        <p:nvPicPr>
          <p:cNvPr id="18" name="Picture 17">
            <a:extLst>
              <a:ext uri="{FF2B5EF4-FFF2-40B4-BE49-F238E27FC236}">
                <a16:creationId xmlns:a16="http://schemas.microsoft.com/office/drawing/2014/main" id="{611E7A42-4320-4405-9D54-2EE14BF39E7A}"/>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4876800" y="3009392"/>
            <a:ext cx="2438400" cy="1828800"/>
          </a:xfrm>
          <a:prstGeom prst="rect">
            <a:avLst/>
          </a:prstGeom>
          <a:ln w="19050">
            <a:solidFill>
              <a:schemeClr val="bg1"/>
            </a:solidFill>
          </a:ln>
          <a:effectLst/>
        </p:spPr>
      </p:pic>
      <p:pic>
        <p:nvPicPr>
          <p:cNvPr id="15" name="Picture 14">
            <a:extLst>
              <a:ext uri="{FF2B5EF4-FFF2-40B4-BE49-F238E27FC236}">
                <a16:creationId xmlns:a16="http://schemas.microsoft.com/office/drawing/2014/main" id="{B7C600F5-E876-42EA-99C5-06FC1E3FD00D}"/>
              </a:ext>
            </a:extLst>
          </p:cNvPr>
          <p:cNvPicPr>
            <a:picLocks noChangeAspect="1"/>
          </p:cNvPicPr>
          <p:nvPr/>
        </p:nvPicPr>
        <p:blipFill>
          <a:blip r:embed="rId4">
            <a:extLst>
              <a:ext uri="{28A0092B-C50C-407E-A947-70E740481C1C}">
                <a14:useLocalDpi xmlns:a14="http://schemas.microsoft.com/office/drawing/2010/main" val="0"/>
              </a:ext>
            </a:extLst>
          </a:blip>
          <a:srcRect t="2894" b="2894"/>
          <a:stretch/>
        </p:blipFill>
        <p:spPr>
          <a:xfrm>
            <a:off x="4876800" y="1264152"/>
            <a:ext cx="2438400" cy="1722935"/>
          </a:xfrm>
          <a:prstGeom prst="rect">
            <a:avLst/>
          </a:prstGeom>
          <a:ln w="19050">
            <a:solidFill>
              <a:schemeClr val="bg1"/>
            </a:solidFill>
          </a:ln>
          <a:effectLst/>
        </p:spPr>
      </p:pic>
      <p:pic>
        <p:nvPicPr>
          <p:cNvPr id="19" name="Picture 3">
            <a:extLst>
              <a:ext uri="{FF2B5EF4-FFF2-40B4-BE49-F238E27FC236}">
                <a16:creationId xmlns:a16="http://schemas.microsoft.com/office/drawing/2014/main" id="{8FF8F949-6E54-4BE2-98A7-2FEE54C663BA}"/>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p:blipFill>
        <p:spPr bwMode="auto">
          <a:xfrm>
            <a:off x="7543800" y="8069143"/>
            <a:ext cx="484073" cy="48407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6" name="Subtitle 2">
            <a:extLst>
              <a:ext uri="{FF2B5EF4-FFF2-40B4-BE49-F238E27FC236}">
                <a16:creationId xmlns:a16="http://schemas.microsoft.com/office/drawing/2014/main" id="{A50D1A4A-6624-4D5B-8E13-B5369E9777E4}"/>
              </a:ext>
            </a:extLst>
          </p:cNvPr>
          <p:cNvSpPr txBox="1">
            <a:spLocks/>
          </p:cNvSpPr>
          <p:nvPr/>
        </p:nvSpPr>
        <p:spPr>
          <a:xfrm>
            <a:off x="-3048000" y="3498978"/>
            <a:ext cx="2745699" cy="3816222"/>
          </a:xfrm>
          <a:prstGeom prst="rect">
            <a:avLst/>
          </a:prstGeom>
        </p:spPr>
        <p:txBody>
          <a:bodyPr vert="horz" lIns="101882" tIns="50941" rIns="101882" bIns="50941" numCol="2" rtlCol="0" anchor="ctr">
            <a:noAutofit/>
          </a:bodyPr>
          <a:lstStyle>
            <a:lvl1pPr marL="0" indent="0" algn="ctr" defTabSz="926213" rtl="0" eaLnBrk="1" latinLnBrk="0" hangingPunct="1">
              <a:spcBef>
                <a:spcPct val="20000"/>
              </a:spcBef>
              <a:buFont typeface="Arial" pitchFamily="34" charset="0"/>
              <a:buNone/>
              <a:defRPr sz="3273" kern="1200">
                <a:solidFill>
                  <a:schemeClr val="tx1">
                    <a:tint val="75000"/>
                  </a:schemeClr>
                </a:solidFill>
                <a:latin typeface="+mn-lt"/>
                <a:ea typeface="+mn-ea"/>
                <a:cs typeface="+mn-cs"/>
              </a:defRPr>
            </a:lvl1pPr>
            <a:lvl2pPr marL="463106" indent="0" algn="ctr" defTabSz="926213" rtl="0" eaLnBrk="1" latinLnBrk="0" hangingPunct="1">
              <a:spcBef>
                <a:spcPct val="20000"/>
              </a:spcBef>
              <a:buFont typeface="Arial" pitchFamily="34" charset="0"/>
              <a:buNone/>
              <a:defRPr sz="2818" kern="1200">
                <a:solidFill>
                  <a:schemeClr val="tx1">
                    <a:tint val="75000"/>
                  </a:schemeClr>
                </a:solidFill>
                <a:latin typeface="+mn-lt"/>
                <a:ea typeface="+mn-ea"/>
                <a:cs typeface="+mn-cs"/>
              </a:defRPr>
            </a:lvl2pPr>
            <a:lvl3pPr marL="926213" indent="0" algn="ctr" defTabSz="926213" rtl="0" eaLnBrk="1" latinLnBrk="0" hangingPunct="1">
              <a:spcBef>
                <a:spcPct val="20000"/>
              </a:spcBef>
              <a:buFont typeface="Arial" pitchFamily="34" charset="0"/>
              <a:buNone/>
              <a:defRPr sz="2455" kern="1200">
                <a:solidFill>
                  <a:schemeClr val="tx1">
                    <a:tint val="75000"/>
                  </a:schemeClr>
                </a:solidFill>
                <a:latin typeface="+mn-lt"/>
                <a:ea typeface="+mn-ea"/>
                <a:cs typeface="+mn-cs"/>
              </a:defRPr>
            </a:lvl3pPr>
            <a:lvl4pPr marL="1389320" indent="0" algn="ctr" defTabSz="926213"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52427" indent="0" algn="ctr" defTabSz="926213"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315533" indent="0" algn="ctr" defTabSz="926213"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78640" indent="0" algn="ctr" defTabSz="926213"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41747" indent="0" algn="ctr" defTabSz="926213"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704853" indent="0" algn="ctr" defTabSz="926213"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171450" indent="-171450" algn="l">
              <a:buFont typeface="Arial" pitchFamily="34" charset="0"/>
              <a:buChar char="•"/>
            </a:pPr>
            <a:r>
              <a:rPr lang="en-US" sz="1200" dirty="0">
                <a:solidFill>
                  <a:srgbClr val="70A2EC"/>
                </a:solidFill>
                <a:latin typeface="Century Gothic" panose="020B0502020202020204" pitchFamily="34" charset="0"/>
              </a:rPr>
              <a:t>CHARLESTON SINGLE STYLE HOME</a:t>
            </a:r>
          </a:p>
          <a:p>
            <a:pPr marL="171450" indent="-171450" algn="l">
              <a:buFont typeface="Arial" pitchFamily="34" charset="0"/>
              <a:buChar char="•"/>
            </a:pPr>
            <a:r>
              <a:rPr lang="en-US" sz="1200" dirty="0">
                <a:solidFill>
                  <a:srgbClr val="70A2EC"/>
                </a:solidFill>
                <a:latin typeface="Century Gothic" panose="020B0502020202020204" pitchFamily="34" charset="0"/>
              </a:rPr>
              <a:t>4 BEDS/2.5 BATHS/LOFT</a:t>
            </a:r>
          </a:p>
          <a:p>
            <a:pPr marL="171450" indent="-171450" algn="l">
              <a:buFont typeface="Arial" pitchFamily="34" charset="0"/>
              <a:buChar char="•"/>
            </a:pPr>
            <a:r>
              <a:rPr lang="en-US" sz="1200" dirty="0">
                <a:solidFill>
                  <a:srgbClr val="70A2EC"/>
                </a:solidFill>
                <a:latin typeface="Century Gothic" panose="020B0502020202020204" pitchFamily="34" charset="0"/>
              </a:rPr>
              <a:t>MASTER BEDROOM DOWN</a:t>
            </a:r>
          </a:p>
          <a:p>
            <a:pPr marL="171450" indent="-171450" algn="l">
              <a:buFont typeface="Arial" pitchFamily="34" charset="0"/>
              <a:buChar char="•"/>
            </a:pPr>
            <a:r>
              <a:rPr lang="en-US" sz="1200" dirty="0">
                <a:solidFill>
                  <a:srgbClr val="70A2EC"/>
                </a:solidFill>
                <a:latin typeface="Century Gothic" panose="020B0502020202020204" pitchFamily="34" charset="0"/>
              </a:rPr>
              <a:t>YARD W/PRIVACY FENCE</a:t>
            </a:r>
          </a:p>
          <a:p>
            <a:pPr marL="171450" indent="-171450" algn="l">
              <a:buFont typeface="Arial" pitchFamily="34" charset="0"/>
              <a:buChar char="•"/>
            </a:pPr>
            <a:r>
              <a:rPr lang="en-US" sz="1200" dirty="0">
                <a:solidFill>
                  <a:srgbClr val="70A2EC"/>
                </a:solidFill>
                <a:latin typeface="Century Gothic" panose="020B0502020202020204" pitchFamily="34" charset="0"/>
              </a:rPr>
              <a:t>HARDIPLANK SIDING</a:t>
            </a:r>
          </a:p>
          <a:p>
            <a:pPr marL="171450" indent="-171450" algn="l">
              <a:buFont typeface="Arial" pitchFamily="34" charset="0"/>
              <a:buChar char="•"/>
            </a:pPr>
            <a:r>
              <a:rPr lang="en-US" sz="1200" dirty="0">
                <a:solidFill>
                  <a:srgbClr val="70A2EC"/>
                </a:solidFill>
                <a:latin typeface="Century Gothic" panose="020B0502020202020204" pitchFamily="34" charset="0"/>
              </a:rPr>
              <a:t>HOME ONLY 2 YEARS OLD</a:t>
            </a:r>
          </a:p>
          <a:p>
            <a:pPr marL="171450" indent="-171450" algn="l">
              <a:buFont typeface="Arial" pitchFamily="34" charset="0"/>
              <a:buChar char="•"/>
            </a:pPr>
            <a:r>
              <a:rPr lang="en-US" sz="1200" dirty="0">
                <a:solidFill>
                  <a:srgbClr val="70A2EC"/>
                </a:solidFill>
                <a:latin typeface="Century Gothic" panose="020B0502020202020204" pitchFamily="34" charset="0"/>
              </a:rPr>
              <a:t>QUARTZ COUNTERTOPS</a:t>
            </a:r>
          </a:p>
          <a:p>
            <a:pPr marL="171450" indent="-171450" algn="l">
              <a:buFont typeface="Arial" pitchFamily="34" charset="0"/>
              <a:buChar char="•"/>
            </a:pPr>
            <a:r>
              <a:rPr lang="en-US" sz="1200" dirty="0">
                <a:solidFill>
                  <a:srgbClr val="70A2EC"/>
                </a:solidFill>
                <a:latin typeface="Century Gothic" panose="020B0502020202020204" pitchFamily="34" charset="0"/>
              </a:rPr>
              <a:t>STAINLESS APPLIANCES</a:t>
            </a:r>
          </a:p>
          <a:p>
            <a:pPr marL="171450" indent="-171450" algn="l">
              <a:buFont typeface="Arial" pitchFamily="34" charset="0"/>
              <a:buChar char="•"/>
            </a:pPr>
            <a:r>
              <a:rPr lang="en-US" sz="1200" dirty="0">
                <a:solidFill>
                  <a:srgbClr val="70A2EC"/>
                </a:solidFill>
                <a:latin typeface="Century Gothic" panose="020B0502020202020204" pitchFamily="34" charset="0"/>
              </a:rPr>
              <a:t>REFRIGERATOR INCLUDED</a:t>
            </a:r>
          </a:p>
          <a:p>
            <a:pPr marL="171450" indent="-171450" algn="l">
              <a:buFont typeface="Arial" pitchFamily="34" charset="0"/>
              <a:buChar char="•"/>
            </a:pPr>
            <a:r>
              <a:rPr lang="en-US" sz="1200" dirty="0">
                <a:solidFill>
                  <a:srgbClr val="70A2EC"/>
                </a:solidFill>
                <a:latin typeface="Century Gothic" panose="020B0502020202020204" pitchFamily="34" charset="0"/>
              </a:rPr>
              <a:t>COVERED PORCH</a:t>
            </a:r>
          </a:p>
          <a:p>
            <a:pPr marL="171450" indent="-171450" algn="l">
              <a:buFont typeface="Arial" pitchFamily="34" charset="0"/>
              <a:buChar char="•"/>
            </a:pPr>
            <a:r>
              <a:rPr lang="en-US" sz="1200" dirty="0">
                <a:solidFill>
                  <a:srgbClr val="70A2EC"/>
                </a:solidFill>
                <a:latin typeface="Century Gothic" panose="020B0502020202020204" pitchFamily="34" charset="0"/>
              </a:rPr>
              <a:t>PERFECT JOHNS ISLAND LOCATION</a:t>
            </a:r>
          </a:p>
          <a:p>
            <a:pPr marL="171450" indent="-171450" algn="l">
              <a:buFont typeface="Arial" pitchFamily="34" charset="0"/>
              <a:buChar char="•"/>
            </a:pPr>
            <a:r>
              <a:rPr lang="en-US" sz="1200" dirty="0">
                <a:solidFill>
                  <a:srgbClr val="70A2EC"/>
                </a:solidFill>
                <a:latin typeface="Century Gothic" panose="020B0502020202020204" pitchFamily="34" charset="0"/>
              </a:rPr>
              <a:t>1 MILE FROM SEVERAL RESTAURANTS/SHOPS</a:t>
            </a:r>
          </a:p>
          <a:p>
            <a:pPr marL="171450" indent="-171450" algn="l">
              <a:buFont typeface="Arial" pitchFamily="34" charset="0"/>
              <a:buChar char="•"/>
            </a:pPr>
            <a:r>
              <a:rPr lang="en-US" sz="1200" dirty="0">
                <a:solidFill>
                  <a:srgbClr val="70A2EC"/>
                </a:solidFill>
                <a:latin typeface="Century Gothic" panose="020B0502020202020204" pitchFamily="34" charset="0"/>
              </a:rPr>
              <a:t>BLINDS AND WASHER/DRYER INCLUDED</a:t>
            </a:r>
          </a:p>
          <a:p>
            <a:pPr marL="171450" indent="-171450" algn="l">
              <a:buFont typeface="Arial" pitchFamily="34" charset="0"/>
              <a:buChar char="•"/>
            </a:pPr>
            <a:r>
              <a:rPr lang="en-US" sz="1200" dirty="0">
                <a:solidFill>
                  <a:srgbClr val="70A2EC"/>
                </a:solidFill>
                <a:latin typeface="Century Gothic" panose="020B0502020202020204" pitchFamily="34" charset="0"/>
              </a:rPr>
              <a:t>LESS THAN 10 MILES TO DOWNTOWN CHARLESTON</a:t>
            </a:r>
          </a:p>
          <a:p>
            <a:pPr marL="171450" indent="-171450" algn="l">
              <a:buFont typeface="Arial" pitchFamily="34" charset="0"/>
              <a:buChar char="•"/>
            </a:pPr>
            <a:r>
              <a:rPr lang="en-US" sz="1200" dirty="0">
                <a:solidFill>
                  <a:srgbClr val="70A2EC"/>
                </a:solidFill>
                <a:latin typeface="Century Gothic" panose="020B0502020202020204" pitchFamily="34" charset="0"/>
              </a:rPr>
              <a:t>12 MILES TO KIAWAH OR FOLLY BEACH</a:t>
            </a:r>
          </a:p>
        </p:txBody>
      </p:sp>
      <p:pic>
        <p:nvPicPr>
          <p:cNvPr id="21" name="Picture 20"/>
          <p:cNvPicPr>
            <a:picLocks noChangeAspect="1"/>
          </p:cNvPicPr>
          <p:nvPr/>
        </p:nvPicPr>
        <p:blipFill rotWithShape="1">
          <a:blip r:embed="rId6">
            <a:extLst>
              <a:ext uri="{28A0092B-C50C-407E-A947-70E740481C1C}">
                <a14:useLocalDpi xmlns:a14="http://schemas.microsoft.com/office/drawing/2010/main" val="0"/>
              </a:ext>
            </a:extLst>
          </a:blip>
          <a:srcRect l="507" t="27031" b="27031"/>
          <a:stretch/>
        </p:blipFill>
        <p:spPr>
          <a:xfrm>
            <a:off x="-1" y="0"/>
            <a:ext cx="4852035" cy="2987087"/>
          </a:xfrm>
          <a:prstGeom prst="rect">
            <a:avLst/>
          </a:prstGeom>
          <a:ln w="19050">
            <a:solidFill>
              <a:schemeClr val="bg1"/>
            </a:solidFill>
          </a:ln>
          <a:effectLst/>
        </p:spPr>
      </p:pic>
      <p:pic>
        <p:nvPicPr>
          <p:cNvPr id="25" name="Picture 24"/>
          <p:cNvPicPr>
            <a:picLocks noChangeAspect="1"/>
          </p:cNvPicPr>
          <p:nvPr/>
        </p:nvPicPr>
        <p:blipFill>
          <a:blip r:embed="rId7">
            <a:extLst>
              <a:ext uri="{28A0092B-C50C-407E-A947-70E740481C1C}">
                <a14:useLocalDpi xmlns:a14="http://schemas.microsoft.com/office/drawing/2010/main" val="0"/>
              </a:ext>
            </a:extLst>
          </a:blip>
          <a:srcRect/>
          <a:stretch/>
        </p:blipFill>
        <p:spPr>
          <a:xfrm>
            <a:off x="1981293" y="6934200"/>
            <a:ext cx="1584960" cy="1188720"/>
          </a:xfrm>
          <a:prstGeom prst="rect">
            <a:avLst/>
          </a:prstGeom>
          <a:ln>
            <a:noFill/>
          </a:ln>
          <a:effectLst/>
        </p:spPr>
      </p:pic>
      <p:pic>
        <p:nvPicPr>
          <p:cNvPr id="28" name="Picture 27"/>
          <p:cNvPicPr>
            <a:picLocks noChangeAspect="1"/>
          </p:cNvPicPr>
          <p:nvPr/>
        </p:nvPicPr>
        <p:blipFill>
          <a:blip r:embed="rId8">
            <a:extLst>
              <a:ext uri="{28A0092B-C50C-407E-A947-70E740481C1C}">
                <a14:useLocalDpi xmlns:a14="http://schemas.microsoft.com/office/drawing/2010/main" val="0"/>
              </a:ext>
            </a:extLst>
          </a:blip>
          <a:srcRect/>
          <a:stretch/>
        </p:blipFill>
        <p:spPr>
          <a:xfrm>
            <a:off x="213638" y="6934200"/>
            <a:ext cx="1584960" cy="1188720"/>
          </a:xfrm>
          <a:prstGeom prst="rect">
            <a:avLst/>
          </a:prstGeom>
          <a:ln>
            <a:noFill/>
          </a:ln>
          <a:effectLst/>
        </p:spPr>
      </p:pic>
      <p:pic>
        <p:nvPicPr>
          <p:cNvPr id="29" name="Picture 28"/>
          <p:cNvPicPr>
            <a:picLocks noChangeAspect="1"/>
          </p:cNvPicPr>
          <p:nvPr/>
        </p:nvPicPr>
        <p:blipFill>
          <a:blip r:embed="rId9">
            <a:extLst>
              <a:ext uri="{28A0092B-C50C-407E-A947-70E740481C1C}">
                <a14:useLocalDpi xmlns:a14="http://schemas.microsoft.com/office/drawing/2010/main" val="0"/>
              </a:ext>
            </a:extLst>
          </a:blip>
          <a:srcRect/>
          <a:stretch/>
        </p:blipFill>
        <p:spPr>
          <a:xfrm>
            <a:off x="5516603" y="6934200"/>
            <a:ext cx="1584960" cy="1188720"/>
          </a:xfrm>
          <a:prstGeom prst="rect">
            <a:avLst/>
          </a:prstGeom>
          <a:ln>
            <a:noFill/>
          </a:ln>
          <a:effectLst/>
        </p:spPr>
      </p:pic>
      <p:pic>
        <p:nvPicPr>
          <p:cNvPr id="17" name="Picture 16">
            <a:extLst>
              <a:ext uri="{FF2B5EF4-FFF2-40B4-BE49-F238E27FC236}">
                <a16:creationId xmlns:a16="http://schemas.microsoft.com/office/drawing/2014/main" id="{2216CB66-55CA-43B3-ADF7-D7B52DBACDEF}"/>
              </a:ext>
            </a:extLst>
          </p:cNvPr>
          <p:cNvPicPr>
            <a:picLocks noChangeAspect="1"/>
          </p:cNvPicPr>
          <p:nvPr/>
        </p:nvPicPr>
        <p:blipFill>
          <a:blip r:embed="rId10">
            <a:extLst>
              <a:ext uri="{28A0092B-C50C-407E-A947-70E740481C1C}">
                <a14:useLocalDpi xmlns:a14="http://schemas.microsoft.com/office/drawing/2010/main" val="0"/>
              </a:ext>
            </a:extLst>
          </a:blip>
          <a:srcRect/>
          <a:stretch/>
        </p:blipFill>
        <p:spPr>
          <a:xfrm>
            <a:off x="3748948" y="6934200"/>
            <a:ext cx="1584960" cy="1188720"/>
          </a:xfrm>
          <a:prstGeom prst="rect">
            <a:avLst/>
          </a:prstGeom>
          <a:ln>
            <a:noFill/>
          </a:ln>
          <a:effectLst/>
        </p:spPr>
      </p:pic>
    </p:spTree>
    <p:extLst>
      <p:ext uri="{BB962C8B-B14F-4D97-AF65-F5344CB8AC3E}">
        <p14:creationId xmlns:p14="http://schemas.microsoft.com/office/powerpoint/2010/main" val="2701132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1698</TotalTime>
  <Words>287</Words>
  <Application>Microsoft Office PowerPoint</Application>
  <PresentationFormat>Custom</PresentationFormat>
  <Paragraphs>31</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Century Gothic</vt:lpstr>
      <vt:lpstr>Office Theme</vt:lpstr>
      <vt:lpstr>Oyster Roast Open House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Great Johns Island Location! Hardwood Floors Galore!</dc:title>
  <dc:creator>CVH360</dc:creator>
  <cp:lastModifiedBy>A. Thomas Price</cp:lastModifiedBy>
  <cp:revision>73</cp:revision>
  <dcterms:created xsi:type="dcterms:W3CDTF">2006-08-16T00:00:00Z</dcterms:created>
  <dcterms:modified xsi:type="dcterms:W3CDTF">2021-12-13T13:45:00Z</dcterms:modified>
</cp:coreProperties>
</file>