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8" y="-318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wannamom66@gmail.com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jpeg"/><Relationship Id="rId5" Type="http://schemas.openxmlformats.org/officeDocument/2006/relationships/hyperlink" Target="http://www.agentownedrealty.com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jill@agentowned.com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7772401" cy="52755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1454"/>
            <a:ext cx="7772400" cy="686346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328 Bermuda Towne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Row</a:t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Belle Hall | Mount Pleasant, SC 29464 | MLS# 16005727 | $699,750</a:t>
            </a:r>
            <a:endParaRPr lang="en-US" sz="1200" b="1" dirty="0"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75000"/>
                  </a:prst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5285" y="9041431"/>
            <a:ext cx="2906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Margaret </a:t>
            </a:r>
            <a:r>
              <a:rPr lang="en-US" sz="1600" b="1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Wannamaker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843-364-5851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/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wannamom66@gmail.com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</a:t>
            </a:r>
            <a:r>
              <a:rPr lang="en-US" sz="10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Preferred Group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, Inc</a:t>
            </a:r>
            <a:r>
              <a:rPr lang="en-US" sz="10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. | 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7924800" y="32051"/>
            <a:ext cx="5022572" cy="702750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latin typeface="Gabriola" panose="04040605051002020D02" pitchFamily="82" charset="0"/>
              </a:rPr>
              <a:t>New Listing in </a:t>
            </a:r>
            <a:r>
              <a:rPr lang="en-US" sz="3600" b="1" i="1" dirty="0" err="1">
                <a:solidFill>
                  <a:schemeClr val="tx1"/>
                </a:solidFill>
                <a:latin typeface="Gabriola" panose="04040605051002020D02" pitchFamily="82" charset="0"/>
              </a:rPr>
              <a:t>Hibben</a:t>
            </a:r>
            <a:endParaRPr lang="en-US" sz="3600" b="1" i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0413" y="9041431"/>
            <a:ext cx="289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/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stan.huff@agentowned.com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91564" y="9022503"/>
            <a:ext cx="1789272" cy="807297"/>
            <a:chOff x="2991564" y="9037568"/>
            <a:chExt cx="1789272" cy="807297"/>
          </a:xfrm>
        </p:grpSpPr>
        <p:sp>
          <p:nvSpPr>
            <p:cNvPr id="7" name="Rectangle 6"/>
            <p:cNvSpPr/>
            <p:nvPr/>
          </p:nvSpPr>
          <p:spPr>
            <a:xfrm>
              <a:off x="2991564" y="9598644"/>
              <a:ext cx="17892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Georgia" panose="02040502050405020303" pitchFamily="18" charset="0"/>
                  <a:cs typeface="Microsoft Sans Serif" panose="020B0604020202020204" pitchFamily="34" charset="0"/>
                  <a:hlinkClick r:id="rId5"/>
                </a:rPr>
                <a:t>www.agentownedrealty.com</a:t>
              </a:r>
              <a:endParaRPr lang="en-US" sz="1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5375" y="9037568"/>
              <a:ext cx="1021651" cy="53614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-2" y="-2"/>
            <a:ext cx="6061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Hibben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at Belle Hall under $700,000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52" y="7968647"/>
            <a:ext cx="1349667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7080" y="7968647"/>
            <a:ext cx="1354666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406" y="7968647"/>
            <a:ext cx="1327621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688" y="7968647"/>
            <a:ext cx="1357180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9528" y="7968647"/>
            <a:ext cx="1372459" cy="91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57600" y="5257800"/>
            <a:ext cx="4114800" cy="13457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One of the largest yards in all of </a:t>
            </a:r>
            <a:r>
              <a:rPr lang="en-US" sz="1400" dirty="0" err="1" smtClean="0">
                <a:latin typeface="Georgia" panose="02040502050405020303" pitchFamily="18" charset="0"/>
                <a:cs typeface="Microsoft Sans Serif" panose="020B0604020202020204" pitchFamily="34" charset="0"/>
              </a:rPr>
              <a:t>Hibben</a:t>
            </a:r>
            <a:endParaRPr lang="en-US" sz="1400" dirty="0" smtClean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Screened 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Porch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Large storage area that can easily be converted to 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garage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868" y="5257800"/>
            <a:ext cx="3167539" cy="134575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Over 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3000 </a:t>
            </a:r>
            <a:r>
              <a:rPr lang="en-US" sz="14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sq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/</a:t>
            </a:r>
            <a:r>
              <a:rPr lang="en-US" sz="14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ft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Antique 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Heart Pine Floors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1st 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Floor Master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Bonus 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Room (opt. 5th BR)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869811"/>
            <a:ext cx="7772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New Carpet in all bedrooms and Bonus </a:t>
            </a:r>
            <a:r>
              <a:rPr lang="en-US" sz="1400" dirty="0" smtClean="0">
                <a:latin typeface="Georgia" panose="02040502050405020303" pitchFamily="18" charset="0"/>
                <a:cs typeface="Microsoft Sans Serif" panose="020B0604020202020204" pitchFamily="34" charset="0"/>
              </a:rPr>
              <a:t>Room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Georgia" panose="02040502050405020303" pitchFamily="18" charset="0"/>
              </a:rPr>
              <a:t>Priced below market comps should give new owner instant equity which can be used to convert storage to garage, do updates, or turn into investment property</a:t>
            </a:r>
            <a:r>
              <a:rPr lang="en-US" sz="1400" dirty="0" smtClean="0">
                <a:latin typeface="Georgia" panose="02040502050405020303" pitchFamily="18" charset="0"/>
              </a:rPr>
              <a:t>.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118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Gabriola</vt:lpstr>
      <vt:lpstr>Georgia</vt:lpstr>
      <vt:lpstr>Microsoft Sans Serif</vt:lpstr>
      <vt:lpstr>Wingdings</vt:lpstr>
      <vt:lpstr>Office Theme</vt:lpstr>
      <vt:lpstr>328 Bermuda Towne Row Belle Hall | Mount Pleasant, SC 29464 | MLS# 16005727 | $699,750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41</cp:revision>
  <dcterms:created xsi:type="dcterms:W3CDTF">2006-08-16T00:00:00Z</dcterms:created>
  <dcterms:modified xsi:type="dcterms:W3CDTF">2016-03-17T16:29:38Z</dcterms:modified>
</cp:coreProperties>
</file>