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90" y="1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6/25/2018</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50000" r="-50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6859" y="778210"/>
            <a:ext cx="4064281" cy="274195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0" y="0"/>
            <a:ext cx="6858000" cy="657109"/>
          </a:xfrm>
        </p:spPr>
        <p:txBody>
          <a:bodyPr>
            <a:noAutofit/>
          </a:bodyPr>
          <a:lstStyle/>
          <a:p>
            <a:r>
              <a:rPr lang="en-US" sz="2400" b="1" i="1" dirty="0">
                <a:solidFill>
                  <a:srgbClr val="FFFF00"/>
                </a:solidFill>
                <a:effectLst>
                  <a:outerShdw blurRad="38100" dist="38100" dir="2700000" algn="tl">
                    <a:srgbClr val="000000">
                      <a:alpha val="43137"/>
                    </a:srgbClr>
                  </a:outerShdw>
                </a:effectLst>
                <a:latin typeface="Trebuchet MS" panose="020B0603020202020204" pitchFamily="34" charset="0"/>
              </a:rPr>
              <a:t>Agent Open House Wednesday 11a - 2p</a:t>
            </a:r>
            <a:br>
              <a:rPr lang="en-US" sz="2400" b="1" i="1" dirty="0">
                <a:solidFill>
                  <a:schemeClr val="tx2"/>
                </a:solidFill>
                <a:effectLst>
                  <a:outerShdw blurRad="38100" dist="38100" dir="2700000" algn="tl">
                    <a:srgbClr val="000000">
                      <a:alpha val="43137"/>
                    </a:srgbClr>
                  </a:outerShdw>
                </a:effectLst>
                <a:latin typeface="Trebuchet MS" panose="020B0603020202020204" pitchFamily="34" charset="0"/>
              </a:rPr>
            </a:br>
            <a:r>
              <a:rPr lang="en-US" sz="1800" i="1" dirty="0">
                <a:solidFill>
                  <a:schemeClr val="tx2"/>
                </a:solidFill>
                <a:effectLst>
                  <a:outerShdw blurRad="38100" dist="38100" dir="2700000" algn="tl">
                    <a:srgbClr val="000000">
                      <a:alpha val="43137"/>
                    </a:srgbClr>
                  </a:outerShdw>
                </a:effectLst>
                <a:latin typeface="Trebuchet MS" panose="020B0603020202020204" pitchFamily="34" charset="0"/>
              </a:rPr>
              <a:t>Light Snacks Served ~ Register For Gift Card Drawing</a:t>
            </a:r>
            <a:endParaRPr lang="en-US" sz="2000" i="1" dirty="0">
              <a:solidFill>
                <a:schemeClr val="accent1"/>
              </a:solidFill>
              <a:effectLst>
                <a:outerShdw blurRad="38100" dist="38100" dir="2700000" algn="tl">
                  <a:srgbClr val="000000">
                    <a:alpha val="43137"/>
                  </a:srgbClr>
                </a:outerShdw>
              </a:effectLst>
              <a:latin typeface="Trebuchet MS" panose="020B0603020202020204" pitchFamily="34" charset="0"/>
            </a:endParaRPr>
          </a:p>
        </p:txBody>
      </p:sp>
      <p:sp>
        <p:nvSpPr>
          <p:cNvPr id="13" name="Title 1"/>
          <p:cNvSpPr txBox="1">
            <a:spLocks/>
          </p:cNvSpPr>
          <p:nvPr/>
        </p:nvSpPr>
        <p:spPr>
          <a:xfrm>
            <a:off x="-2" y="3592200"/>
            <a:ext cx="6858002" cy="748460"/>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900" dirty="0">
                <a:solidFill>
                  <a:schemeClr val="bg1"/>
                </a:solidFill>
                <a:latin typeface="Trebuchet MS" panose="020B0603020202020204" pitchFamily="34" charset="0"/>
              </a:rPr>
              <a:t>328 Whispering Breeze Lane</a:t>
            </a:r>
          </a:p>
          <a:p>
            <a:r>
              <a:rPr lang="en-US" sz="1500" dirty="0">
                <a:solidFill>
                  <a:schemeClr val="bg1"/>
                </a:solidFill>
                <a:latin typeface="Trebuchet MS" panose="020B0603020202020204" pitchFamily="34" charset="0"/>
              </a:rPr>
              <a:t>Cane Bay Plantation ~ Summerville, SC 29483</a:t>
            </a:r>
          </a:p>
          <a:p>
            <a:r>
              <a:rPr lang="en-US" sz="1500" dirty="0">
                <a:solidFill>
                  <a:schemeClr val="bg1"/>
                </a:solidFill>
                <a:latin typeface="Trebuchet MS" panose="020B0603020202020204" pitchFamily="34" charset="0"/>
              </a:rPr>
              <a:t>MLS# 18010261 ~ $309,900</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78" y="8285612"/>
            <a:ext cx="704088" cy="704088"/>
          </a:xfrm>
          <a:prstGeom prst="rect">
            <a:avLst/>
          </a:prstGeom>
        </p:spPr>
      </p:pic>
      <p:sp>
        <p:nvSpPr>
          <p:cNvPr id="4" name="Rectangle 3"/>
          <p:cNvSpPr/>
          <p:nvPr/>
        </p:nvSpPr>
        <p:spPr>
          <a:xfrm>
            <a:off x="0" y="8943945"/>
            <a:ext cx="6858000" cy="200055"/>
          </a:xfrm>
          <a:prstGeom prst="rect">
            <a:avLst/>
          </a:prstGeom>
        </p:spPr>
        <p:txBody>
          <a:bodyPr wrap="square">
            <a:spAutoFit/>
          </a:bodyPr>
          <a:lstStyle/>
          <a:p>
            <a:pPr algn="ctr"/>
            <a:r>
              <a:rPr lang="en-US" sz="700" dirty="0">
                <a:solidFill>
                  <a:schemeClr val="bg1"/>
                </a:solidFill>
                <a:effectLst>
                  <a:outerShdw blurRad="38100" dist="38100" dir="2700000" algn="tl">
                    <a:srgbClr val="000000">
                      <a:alpha val="43137"/>
                    </a:srgbClr>
                  </a:outerShdw>
                </a:effectLst>
                <a:latin typeface="Trebuchet MS" panose="020B0603020202020204" pitchFamily="34" charset="0"/>
              </a:rPr>
              <a:t>Carolina One Cane Bay/</a:t>
            </a:r>
            <a:r>
              <a:rPr lang="en-US" sz="700" dirty="0" err="1">
                <a:solidFill>
                  <a:schemeClr val="bg1"/>
                </a:solidFill>
                <a:effectLst>
                  <a:outerShdw blurRad="38100" dist="38100" dir="2700000" algn="tl">
                    <a:srgbClr val="000000">
                      <a:alpha val="43137"/>
                    </a:srgbClr>
                  </a:outerShdw>
                </a:effectLst>
                <a:latin typeface="Trebuchet MS" panose="020B0603020202020204" pitchFamily="34" charset="0"/>
              </a:rPr>
              <a:t>Nexton</a:t>
            </a:r>
            <a:r>
              <a:rPr lang="en-US" sz="700" dirty="0">
                <a:solidFill>
                  <a:schemeClr val="bg1"/>
                </a:solidFill>
                <a:effectLst>
                  <a:outerShdw blurRad="38100" dist="38100" dir="2700000" algn="tl">
                    <a:srgbClr val="000000">
                      <a:alpha val="43137"/>
                    </a:srgbClr>
                  </a:outerShdw>
                </a:effectLst>
                <a:latin typeface="Trebuchet MS" panose="020B0603020202020204" pitchFamily="34" charset="0"/>
              </a:rPr>
              <a:t> | 1909 State Rd | Summerville, SC 29486</a:t>
            </a: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7762" y="3457365"/>
            <a:ext cx="1232725" cy="820676"/>
          </a:xfrm>
          <a:prstGeom prst="rect">
            <a:avLst/>
          </a:prstGeom>
          <a:ln>
            <a:solidFill>
              <a:schemeClr val="bg1"/>
            </a:solidFill>
          </a:ln>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2837" y="4414680"/>
            <a:ext cx="1225051" cy="816700"/>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91400" y="3457933"/>
            <a:ext cx="1232725" cy="819540"/>
          </a:xfrm>
          <a:prstGeom prst="rect">
            <a:avLst/>
          </a:prstGeom>
          <a:ln>
            <a:solidFill>
              <a:schemeClr val="bg1"/>
            </a:solidFill>
          </a:ln>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679" y="4414392"/>
            <a:ext cx="1225914" cy="817276"/>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59581" y="3456795"/>
            <a:ext cx="1232725" cy="821816"/>
          </a:xfrm>
          <a:prstGeom prst="rect">
            <a:avLst/>
          </a:prstGeom>
          <a:ln>
            <a:solidFill>
              <a:schemeClr val="bg1"/>
            </a:solidFill>
          </a:ln>
        </p:spPr>
      </p:pic>
      <p:pic>
        <p:nvPicPr>
          <p:cNvPr id="3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380057" y="8283713"/>
            <a:ext cx="397831"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2265138" y="8314491"/>
            <a:ext cx="2327724" cy="646331"/>
          </a:xfrm>
          <a:prstGeom prst="rect">
            <a:avLst/>
          </a:prstGeom>
        </p:spPr>
        <p:txBody>
          <a:bodyPr wrap="square">
            <a:spAutoFit/>
          </a:bodyPr>
          <a:lstStyle/>
          <a:p>
            <a:pPr algn="ctr"/>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rPr>
              <a:t>Derek Hayes</a:t>
            </a:r>
          </a:p>
          <a:p>
            <a:pPr algn="ctr"/>
            <a:r>
              <a:rPr lang="en-US" sz="1000" dirty="0">
                <a:solidFill>
                  <a:schemeClr val="bg1"/>
                </a:solidFill>
                <a:effectLst>
                  <a:outerShdw blurRad="38100" dist="38100" dir="2700000" algn="tl">
                    <a:srgbClr val="000000">
                      <a:alpha val="43137"/>
                    </a:srgbClr>
                  </a:outerShdw>
                </a:effectLst>
                <a:latin typeface="Trebuchet MS" panose="020B0603020202020204" pitchFamily="34" charset="0"/>
              </a:rPr>
              <a:t>(843) 737-1543</a:t>
            </a:r>
          </a:p>
          <a:p>
            <a:pPr algn="ctr"/>
            <a:r>
              <a:rPr lang="en-US" sz="1000" dirty="0">
                <a:solidFill>
                  <a:schemeClr val="bg1"/>
                </a:solidFill>
                <a:effectLst>
                  <a:outerShdw blurRad="38100" dist="38100" dir="2700000" algn="tl">
                    <a:srgbClr val="000000">
                      <a:alpha val="43137"/>
                    </a:srgbClr>
                  </a:outerShdw>
                </a:effectLst>
                <a:latin typeface="Trebuchet MS" panose="020B0603020202020204" pitchFamily="34" charset="0"/>
              </a:rPr>
              <a:t>dahayes40@yahoo.com</a:t>
            </a:r>
          </a:p>
        </p:txBody>
      </p:sp>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47760" y="7257379"/>
            <a:ext cx="1228450" cy="818966"/>
          </a:xfrm>
          <a:prstGeom prst="rect">
            <a:avLst/>
          </a:prstGeom>
          <a:ln>
            <a:noFill/>
          </a:ln>
          <a:effectLst>
            <a:outerShdw blurRad="292100" dist="139700" dir="2700000" algn="tl" rotWithShape="0">
              <a:srgbClr val="333333">
                <a:alpha val="65000"/>
              </a:srgbClr>
            </a:outerShdw>
          </a:effectLst>
        </p:spPr>
      </p:pic>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13707" y="4412692"/>
            <a:ext cx="1231015" cy="820676"/>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81356" y="7257378"/>
            <a:ext cx="1228452" cy="818968"/>
          </a:xfrm>
          <a:prstGeom prst="rect">
            <a:avLst/>
          </a:prstGeom>
          <a:ln>
            <a:noFill/>
          </a:ln>
          <a:effectLst>
            <a:outerShdw blurRad="292100" dist="139700" dir="2700000" algn="tl" rotWithShape="0">
              <a:srgbClr val="333333">
                <a:alpha val="65000"/>
              </a:srgbClr>
            </a:outerShdw>
          </a:effectLst>
        </p:spPr>
      </p:pic>
      <p:pic>
        <p:nvPicPr>
          <p:cNvPr id="27" name="Picture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13276" y="7256524"/>
            <a:ext cx="1231014" cy="820676"/>
          </a:xfrm>
          <a:prstGeom prst="rect">
            <a:avLst/>
          </a:prstGeom>
          <a:ln>
            <a:noFill/>
          </a:ln>
          <a:effectLst>
            <a:outerShdw blurRad="292100" dist="139700" dir="2700000" algn="tl" rotWithShape="0">
              <a:srgbClr val="333333">
                <a:alpha val="65000"/>
              </a:srgbClr>
            </a:outerShdw>
          </a:effectLst>
        </p:spPr>
      </p:pic>
      <p:pic>
        <p:nvPicPr>
          <p:cNvPr id="31" name="Picture 3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679" y="7256524"/>
            <a:ext cx="1231015" cy="820676"/>
          </a:xfrm>
          <a:prstGeom prst="rect">
            <a:avLst/>
          </a:prstGeom>
          <a:ln>
            <a:noFill/>
          </a:ln>
          <a:effectLst>
            <a:outerShdw blurRad="292100" dist="139700" dir="2700000" algn="tl" rotWithShape="0">
              <a:srgbClr val="333333">
                <a:alpha val="65000"/>
              </a:srgbClr>
            </a:outerShdw>
          </a:effectLst>
        </p:spPr>
      </p:pic>
      <p:pic>
        <p:nvPicPr>
          <p:cNvPr id="29" name="Picture 2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546873" y="7256524"/>
            <a:ext cx="1231015" cy="820676"/>
          </a:xfrm>
          <a:prstGeom prst="rect">
            <a:avLst/>
          </a:prstGeom>
          <a:ln>
            <a:noFill/>
          </a:ln>
          <a:effectLst>
            <a:outerShdw blurRad="292100" dist="139700" dir="2700000" algn="tl" rotWithShape="0">
              <a:srgbClr val="333333">
                <a:alpha val="65000"/>
              </a:srgbClr>
            </a:outerShdw>
          </a:effectLst>
        </p:spPr>
      </p:pic>
      <p:pic>
        <p:nvPicPr>
          <p:cNvPr id="34" name="Picture 33">
            <a:extLst>
              <a:ext uri="{FF2B5EF4-FFF2-40B4-BE49-F238E27FC236}">
                <a16:creationId xmlns:a16="http://schemas.microsoft.com/office/drawing/2014/main" id="{C82A3EFF-0BEB-4BBA-8388-5D2CAD09348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45425" y="4413547"/>
            <a:ext cx="1228450" cy="818966"/>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473C0871-41DF-46B0-A8B8-03D68EA6C68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184554" y="4413546"/>
            <a:ext cx="1228452" cy="818968"/>
          </a:xfrm>
          <a:prstGeom prst="rect">
            <a:avLst/>
          </a:prstGeom>
          <a:ln>
            <a:noFill/>
          </a:ln>
          <a:effectLst>
            <a:outerShdw blurRad="292100" dist="139700" dir="2700000" algn="tl" rotWithShape="0">
              <a:srgbClr val="333333">
                <a:alpha val="65000"/>
              </a:srgbClr>
            </a:outerShdw>
          </a:effectLst>
        </p:spPr>
      </p:pic>
      <p:sp>
        <p:nvSpPr>
          <p:cNvPr id="3" name="Subtitle 2"/>
          <p:cNvSpPr>
            <a:spLocks noGrp="1"/>
          </p:cNvSpPr>
          <p:nvPr>
            <p:ph type="subTitle" idx="1"/>
          </p:nvPr>
        </p:nvSpPr>
        <p:spPr>
          <a:xfrm>
            <a:off x="0" y="5231380"/>
            <a:ext cx="6858001" cy="2023156"/>
          </a:xfrm>
        </p:spPr>
        <p:txBody>
          <a:bodyPr anchor="ctr">
            <a:noAutofit/>
          </a:bodyPr>
          <a:lstStyle/>
          <a:p>
            <a:r>
              <a:rPr lang="en-US" sz="1150" dirty="0">
                <a:solidFill>
                  <a:schemeClr val="bg1"/>
                </a:solidFill>
                <a:effectLst>
                  <a:outerShdw blurRad="38100" dist="38100" dir="2700000" algn="tl">
                    <a:srgbClr val="000000">
                      <a:alpha val="43137"/>
                    </a:srgbClr>
                  </a:outerShdw>
                </a:effectLst>
                <a:latin typeface="Trebuchet MS" panose="020B0603020202020204" pitchFamily="34" charset="0"/>
              </a:rPr>
              <a:t>Don't wait for new construction!!! Welcome Home!!! This beautiful four bedroom two and a half bath home sits on a corner lot with scenic views. This home is The Brighton floor plan and is a beautiful eco- friendly home with high energy efficient standards features E-star appliances, radiant heat barrier, air conditioner specially engineered 80% high efficiency gas furnace, Tankless water heater, programmable Thermostats, LOW-E windows. Many upgrades including recessed lighting, upgraded cabinets, Crown molding, wainscoting, tile in the bathrooms and laundry room, wood floors in the down stairs and upstairs common areas with carpet in the bedrooms. This home has so many upgrades cant list them all but you can ask your agent for a copy of the upgrades form for all the upgrades. Formal Dining room, eat in Kitchen, Extended double screened in porch, with back yard fenced in, Ceiling fans, balcony overlooking the pond. Schedule your private showing right now. Remainder of home builders Structural 2-10 home warranty still in place.</a:t>
            </a:r>
          </a:p>
        </p:txBody>
      </p:sp>
    </p:spTree>
    <p:extLst>
      <p:ext uri="{BB962C8B-B14F-4D97-AF65-F5344CB8AC3E}">
        <p14:creationId xmlns:p14="http://schemas.microsoft.com/office/powerpoint/2010/main" val="161914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240</Words>
  <Application>Microsoft Office PowerPoint</Application>
  <PresentationFormat>On-screen Show (4:3)</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Agent Open House Wednesday 11a - 2p Light Snacks Served ~ Register For Gift Card Drawing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Ashley Gem</dc:title>
  <dc:creator>CVH360</dc:creator>
  <cp:lastModifiedBy>A. Thomas Price</cp:lastModifiedBy>
  <cp:revision>38</cp:revision>
  <dcterms:created xsi:type="dcterms:W3CDTF">2006-08-16T00:00:00Z</dcterms:created>
  <dcterms:modified xsi:type="dcterms:W3CDTF">2018-06-26T00:06:06Z</dcterms:modified>
</cp:coreProperties>
</file>