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
            <a:ext cx="7772400" cy="1086965"/>
          </a:xfrm>
          <a:noFill/>
        </p:spPr>
        <p:txBody>
          <a:bodyPr>
            <a:noAutofit/>
          </a:bodyPr>
          <a:lstStyle/>
          <a:p>
            <a:r>
              <a:rPr lang="en-US" dirty="0">
                <a:solidFill>
                  <a:schemeClr val="tx2"/>
                </a:solidFill>
                <a:latin typeface="Adobe Garamond Pro" panose="02020502060506020403" pitchFamily="18" charset="0"/>
                <a:cs typeface="Arial" panose="020B0604020202020204" pitchFamily="34" charset="0"/>
              </a:rPr>
              <a:t>15 Minutes From Downtown</a:t>
            </a:r>
          </a:p>
          <a:p>
            <a:r>
              <a:rPr lang="en-US" sz="2400" dirty="0">
                <a:solidFill>
                  <a:schemeClr val="tx2"/>
                </a:solidFill>
                <a:latin typeface="Adobe Garamond Pro" panose="02020502060506020403" pitchFamily="18" charset="0"/>
                <a:cs typeface="Arial" panose="020B0604020202020204" pitchFamily="34" charset="0"/>
              </a:rPr>
              <a:t>Under $280k And Over 1/3 Of An Acre Lot W/No HOA! </a:t>
            </a:r>
            <a:endParaRPr lang="en-US" sz="3200" dirty="0">
              <a:solidFill>
                <a:schemeClr val="tx2"/>
              </a:solidFill>
              <a:latin typeface="Adobe Garamond Pro" panose="02020502060506020403" pitchFamily="18" charset="0"/>
              <a:cs typeface="Arial" panose="020B0604020202020204" pitchFamily="34" charset="0"/>
            </a:endParaRPr>
          </a:p>
        </p:txBody>
      </p:sp>
      <p:sp>
        <p:nvSpPr>
          <p:cNvPr id="4" name="Rectangle 3"/>
          <p:cNvSpPr/>
          <p:nvPr/>
        </p:nvSpPr>
        <p:spPr>
          <a:xfrm>
            <a:off x="-1984" y="5791200"/>
            <a:ext cx="7767639" cy="2169825"/>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Don't miss this one! Bring your boat and get ready for some outdoor entertaining on this wonderfully large lot (over 1/3 an acre) with no HOA! Brand new Luxury Vinyl Plank (100% waterproof) floors downstairs, Quartz kitchen counters, new backsplash, new fencing, one year old stain resistant carpet, tile floors in upstairs bathrooms and freshly painted walls. Beautiful master suite with tray ceilings in bedroom and vaulted ceilings in bathroom. Large walk-in closet, garden tub, shower and separate water closet. Enjoy dining and relaxing outside on the screened porch and over-sized deck. Plenty of room for a pool, fire pit, etc. One year Home Warranty with Global Home Warranty Included! Owner/Agent</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49094" y="9063672"/>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9729" y="9063672"/>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1200" b="1" dirty="0">
                <a:solidFill>
                  <a:schemeClr val="tx2"/>
                </a:solidFill>
                <a:latin typeface="Arial" pitchFamily="34" charset="0"/>
                <a:cs typeface="Arial" pitchFamily="34" charset="0"/>
              </a:rPr>
              <a:t>Whitley Boyd</a:t>
            </a:r>
          </a:p>
          <a:p>
            <a:pPr lvl="0" algn="ctr" defTabSz="914400" fontAlgn="base">
              <a:spcBef>
                <a:spcPct val="0"/>
              </a:spcBef>
              <a:spcAft>
                <a:spcPct val="0"/>
              </a:spcAft>
            </a:pPr>
            <a:endParaRPr lang="en-US" altLang="en-US" sz="500" b="1" dirty="0">
              <a:solidFill>
                <a:schemeClr val="tx2"/>
              </a:solidFill>
              <a:latin typeface="Arial" pitchFamily="34" charset="0"/>
              <a:cs typeface="Arial" pitchFamily="34" charset="0"/>
            </a:endParaRP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(843) 324-4761</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w.boyd@agentowned.com</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www.PropertiesofCHS.com</a:t>
            </a:r>
            <a:endParaRPr kumimoji="0" lang="en-US" altLang="en-US"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Preferred Group | 824 Johnnie </a:t>
            </a:r>
            <a:r>
              <a:rPr lang="en-US" altLang="en-US" sz="600" dirty="0" err="1">
                <a:solidFill>
                  <a:schemeClr val="tx2"/>
                </a:solidFill>
                <a:latin typeface="Arial" pitchFamily="34" charset="0"/>
                <a:cs typeface="Arial" pitchFamily="34" charset="0"/>
              </a:rPr>
              <a:t>Dodds</a:t>
            </a:r>
            <a:r>
              <a:rPr lang="en-US" altLang="en-US" sz="600" dirty="0">
                <a:solidFill>
                  <a:schemeClr val="tx2"/>
                </a:solidFill>
                <a:latin typeface="Arial" pitchFamily="34" charset="0"/>
                <a:cs typeface="Arial" pitchFamily="34" charset="0"/>
              </a:rPr>
              <a:t> Blvd | Mt Pleasant, SC 29464</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4647"/>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0318" y="3939640"/>
            <a:ext cx="7784306"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3292 Berryhill Road</a:t>
            </a:r>
            <a:br>
              <a:rPr lang="en-US" sz="2400" b="1" dirty="0">
                <a:solidFill>
                  <a:schemeClr val="tx2"/>
                </a:solidFill>
                <a:latin typeface="Arial" panose="020B0604020202020204" pitchFamily="34" charset="0"/>
                <a:cs typeface="Arial" panose="020B0604020202020204" pitchFamily="34" charset="0"/>
              </a:rPr>
            </a:br>
            <a:r>
              <a:rPr lang="sv-SE" dirty="0">
                <a:solidFill>
                  <a:schemeClr val="tx2"/>
                </a:solidFill>
                <a:latin typeface="Arial" panose="020B0604020202020204" pitchFamily="34" charset="0"/>
                <a:cs typeface="Arial" panose="020B0604020202020204" pitchFamily="34" charset="0"/>
              </a:rPr>
              <a:t>Cedar Springs | Johns Island | MLS# 18018149 | $279,500</a:t>
            </a:r>
            <a:endParaRPr lang="en-US" dirty="0">
              <a:solidFill>
                <a:schemeClr val="tx2"/>
              </a:solidFill>
              <a:latin typeface="Arial" panose="020B0604020202020204" pitchFamily="34" charset="0"/>
              <a:cs typeface="Arial" panose="020B0604020202020204" pitchFamily="34" charset="0"/>
            </a:endParaRPr>
          </a:p>
        </p:txBody>
      </p:sp>
      <p:pic>
        <p:nvPicPr>
          <p:cNvPr id="27" name="Picture 7"/>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42703" y="8103732"/>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8"/>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85406" y="8103856"/>
            <a:ext cx="1060704" cy="7071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9"/>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0" y="8103732"/>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027737" y="8103732"/>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370440" y="8103732"/>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713142" y="8104338"/>
            <a:ext cx="1059258" cy="706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7" name="Picture 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64599"/>
            <a:ext cx="3746110" cy="2497406"/>
          </a:xfrm>
          <a:prstGeom prst="rect">
            <a:avLst/>
          </a:prstGeom>
        </p:spPr>
      </p:pic>
      <p:pic>
        <p:nvPicPr>
          <p:cNvPr id="20" name="Picture 19">
            <a:extLst>
              <a:ext uri="{FF2B5EF4-FFF2-40B4-BE49-F238E27FC236}">
                <a16:creationId xmlns:a16="http://schemas.microsoft.com/office/drawing/2014/main" id="{4F18F652-FE19-4C17-93C1-12BF19BCBA9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026290" y="1276349"/>
            <a:ext cx="3746109" cy="2497406"/>
          </a:xfrm>
          <a:prstGeom prst="rect">
            <a:avLst/>
          </a:prstGeom>
        </p:spPr>
      </p:pic>
      <p:pic>
        <p:nvPicPr>
          <p:cNvPr id="21" name="Picture 7">
            <a:extLst>
              <a:ext uri="{FF2B5EF4-FFF2-40B4-BE49-F238E27FC236}">
                <a16:creationId xmlns:a16="http://schemas.microsoft.com/office/drawing/2014/main" id="{F7F507F1-EB8F-489E-A274-2FD0061E0BF5}"/>
              </a:ext>
            </a:extLst>
          </p:cNvPr>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342703" y="4946424"/>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a:extLst>
              <a:ext uri="{FF2B5EF4-FFF2-40B4-BE49-F238E27FC236}">
                <a16:creationId xmlns:a16="http://schemas.microsoft.com/office/drawing/2014/main" id="{E25A97FA-75D1-4146-8136-064F3A72A27D}"/>
              </a:ext>
            </a:extLst>
          </p:cNvPr>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85406" y="4946672"/>
            <a:ext cx="1060704" cy="7071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a:extLst>
              <a:ext uri="{FF2B5EF4-FFF2-40B4-BE49-F238E27FC236}">
                <a16:creationId xmlns:a16="http://schemas.microsoft.com/office/drawing/2014/main" id="{2E26DBE3-AF05-4456-BDBC-B97CAFA4108E}"/>
              </a:ext>
            </a:extLst>
          </p:cNvPr>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0" y="4946424"/>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E002710B-D7EE-47F9-A453-4386560B3679}"/>
              </a:ext>
            </a:extLst>
          </p:cNvPr>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4027737" y="4946424"/>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a:extLst>
              <a:ext uri="{FF2B5EF4-FFF2-40B4-BE49-F238E27FC236}">
                <a16:creationId xmlns:a16="http://schemas.microsoft.com/office/drawing/2014/main" id="{EF860466-5C1C-43C0-9140-AB5198BA51A7}"/>
              </a:ext>
            </a:extLst>
          </p:cNvPr>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5370440" y="4946424"/>
            <a:ext cx="1061076" cy="707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a:extLst>
              <a:ext uri="{FF2B5EF4-FFF2-40B4-BE49-F238E27FC236}">
                <a16:creationId xmlns:a16="http://schemas.microsoft.com/office/drawing/2014/main" id="{09DB0A2D-9707-4728-BB1B-D7D73C2A144B}"/>
              </a:ext>
            </a:extLst>
          </p:cNvPr>
          <p:cNvPicPr>
            <a:picLocks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713142" y="4947636"/>
            <a:ext cx="1059258" cy="706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189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Adobe Garamond Pro</vt: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2018-06-29T11:56:53Z</dcterms:modified>
</cp:coreProperties>
</file>