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8B78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44" y="9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eck with a fence and trees&#10;&#10;AI-generated content may be incorrect.">
            <a:extLst>
              <a:ext uri="{FF2B5EF4-FFF2-40B4-BE49-F238E27FC236}">
                <a16:creationId xmlns:a16="http://schemas.microsoft.com/office/drawing/2014/main" id="{68DF110C-28F9-0F6F-3582-9FC314187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/>
          <a:stretch/>
        </p:blipFill>
        <p:spPr>
          <a:xfrm>
            <a:off x="2787588" y="4021561"/>
            <a:ext cx="6243635" cy="3505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6939F-C551-C629-9213-BD5C1CC8E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r="486"/>
          <a:stretch/>
        </p:blipFill>
        <p:spPr>
          <a:xfrm>
            <a:off x="112776" y="271861"/>
            <a:ext cx="5307207" cy="357289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914400" y="8093500"/>
            <a:ext cx="2209800" cy="98390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Stephanie Howard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REALTOR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843-224-5912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stephanie@stephanie-howard.com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www.findyourcharleston.com</a:t>
            </a:r>
            <a:endParaRPr kumimoji="0" lang="en-US" sz="1050" b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400800" y="8848806"/>
            <a:ext cx="257287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Elaine Brabham and Associates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1890 Sam Rittenberg Blvd. #217 · Charleston, SC 29407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91" y="8733374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60969-A12A-4E9B-97EB-3849056069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1"/>
          <a:stretch/>
        </p:blipFill>
        <p:spPr>
          <a:xfrm>
            <a:off x="112776" y="8093499"/>
            <a:ext cx="801624" cy="98390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FE96D83-CC2B-473D-265E-5E508469BE4C}"/>
              </a:ext>
            </a:extLst>
          </p:cNvPr>
          <p:cNvGrpSpPr/>
          <p:nvPr/>
        </p:nvGrpSpPr>
        <p:grpSpPr>
          <a:xfrm>
            <a:off x="-2362200" y="728001"/>
            <a:ext cx="1752600" cy="1593273"/>
            <a:chOff x="-2002115" y="746673"/>
            <a:chExt cx="1752600" cy="1752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Diagonal Stripe 2">
              <a:extLst>
                <a:ext uri="{FF2B5EF4-FFF2-40B4-BE49-F238E27FC236}">
                  <a16:creationId xmlns:a16="http://schemas.microsoft.com/office/drawing/2014/main" id="{49A398AE-8470-4DBC-910B-D1C6CE5EBB53}"/>
                </a:ext>
              </a:extLst>
            </p:cNvPr>
            <p:cNvSpPr/>
            <p:nvPr/>
          </p:nvSpPr>
          <p:spPr>
            <a:xfrm>
              <a:off x="-2002115" y="746673"/>
              <a:ext cx="1752600" cy="1752600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4CF78A-9730-43E8-BEAD-F9F307DCBBBB}"/>
                </a:ext>
              </a:extLst>
            </p:cNvPr>
            <p:cNvSpPr txBox="1"/>
            <p:nvPr/>
          </p:nvSpPr>
          <p:spPr>
            <a:xfrm rot="18934244">
              <a:off x="-1980411" y="1187336"/>
              <a:ext cx="12883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4.2 Acres</a:t>
              </a:r>
            </a:p>
          </p:txBody>
        </p:sp>
      </p:grpSp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5562600" y="2345658"/>
            <a:ext cx="3468623" cy="146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3293 River Road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Walpole | Johns Island, SC 29455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MLS# 25012637 | $425,000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>
              <a:ln w="3175"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3 Bedrooms | 2 Bathrooms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1,070 SF | Year Built 1970</a:t>
            </a:r>
          </a:p>
        </p:txBody>
      </p:sp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5562600" y="271862"/>
            <a:ext cx="3468623" cy="184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Open House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May 17</a:t>
            </a:r>
            <a:r>
              <a:rPr lang="en-US" sz="3400" b="1" baseline="30000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th</a:t>
            </a: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 ~ 11am-1pm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82310-0BE9-2F0F-F673-84429BFEF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" y="4022131"/>
            <a:ext cx="2478024" cy="16520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D9C383-A3E2-D410-A6B9-2B06FA6A3C05}"/>
              </a:ext>
            </a:extLst>
          </p:cNvPr>
          <p:cNvGrpSpPr>
            <a:grpSpLocks noChangeAspect="1"/>
          </p:cNvGrpSpPr>
          <p:nvPr/>
        </p:nvGrpSpPr>
        <p:grpSpPr>
          <a:xfrm>
            <a:off x="6396286" y="8093499"/>
            <a:ext cx="2581900" cy="713232"/>
            <a:chOff x="-3589486" y="4625743"/>
            <a:chExt cx="3448050" cy="9525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7028FF-FA2C-42EF-FD89-D0D97C523D1F}"/>
                </a:ext>
              </a:extLst>
            </p:cNvPr>
            <p:cNvSpPr/>
            <p:nvPr/>
          </p:nvSpPr>
          <p:spPr>
            <a:xfrm>
              <a:off x="-3589105" y="4626505"/>
              <a:ext cx="3447288" cy="9509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060177A-46CB-7ED6-91E2-408F0E715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9486" y="4625743"/>
              <a:ext cx="34480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E3A6147-C33E-5F99-527F-324F387F2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" y="5875315"/>
            <a:ext cx="2478024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</TotalTime>
  <Words>65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Fave Script Bold Pro</vt:lpstr>
      <vt:lpstr>Lucida Sans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99</cp:revision>
  <dcterms:created xsi:type="dcterms:W3CDTF">2006-08-16T00:00:00Z</dcterms:created>
  <dcterms:modified xsi:type="dcterms:W3CDTF">2025-05-15T12:55:42Z</dcterms:modified>
</cp:coreProperties>
</file>