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8B78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2544" y="132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828800"/>
            <a:ext cx="8229600" cy="24384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4442264"/>
            <a:ext cx="64008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6185"/>
            <a:ext cx="2057400" cy="780203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6185"/>
            <a:ext cx="6019800" cy="780203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812800"/>
            <a:ext cx="7086600" cy="24384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3343715"/>
            <a:ext cx="7086600" cy="2012949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8555568"/>
            <a:ext cx="762000" cy="48683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403860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1"/>
            <a:ext cx="403860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4067"/>
            <a:ext cx="8229600" cy="1524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46817"/>
            <a:ext cx="4040188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2046817"/>
            <a:ext cx="4041775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3149601"/>
            <a:ext cx="4040188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3149601"/>
            <a:ext cx="4041775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64067"/>
            <a:ext cx="3008313" cy="154940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2032001"/>
            <a:ext cx="3008313" cy="6136217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364067"/>
            <a:ext cx="5111750" cy="780415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812800"/>
            <a:ext cx="5486400" cy="696384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2442633"/>
            <a:ext cx="5486400" cy="52832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555716"/>
            <a:ext cx="5486400" cy="707136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366184"/>
            <a:ext cx="822960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62788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8555568"/>
            <a:ext cx="2133600" cy="48683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8555568"/>
            <a:ext cx="2895600" cy="486833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8555568"/>
            <a:ext cx="762000" cy="486833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deck with a fence and trees&#10;&#10;AI-generated content may be incorrect.">
            <a:extLst>
              <a:ext uri="{FF2B5EF4-FFF2-40B4-BE49-F238E27FC236}">
                <a16:creationId xmlns:a16="http://schemas.microsoft.com/office/drawing/2014/main" id="{68DF110C-28F9-0F6F-3582-9FC314187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6"/>
          <a:stretch/>
        </p:blipFill>
        <p:spPr>
          <a:xfrm>
            <a:off x="2787588" y="4021561"/>
            <a:ext cx="6243635" cy="35057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76939F-C551-C629-9213-BD5C1CC8ED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" r="486"/>
          <a:stretch/>
        </p:blipFill>
        <p:spPr>
          <a:xfrm>
            <a:off x="112776" y="271861"/>
            <a:ext cx="5307207" cy="3572897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6200" y="7467600"/>
            <a:ext cx="5675869" cy="159592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 Box 11"/>
          <p:cNvSpPr txBox="1">
            <a:spLocks noChangeArrowheads="1" noChangeShapeType="1"/>
          </p:cNvSpPr>
          <p:nvPr/>
        </p:nvSpPr>
        <p:spPr bwMode="auto">
          <a:xfrm>
            <a:off x="914400" y="8093500"/>
            <a:ext cx="2209800" cy="983906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1"/>
                </a:solidFill>
                <a:latin typeface="Tw Cen MT" pitchFamily="34" charset="0"/>
                <a:cs typeface="Arial" pitchFamily="34" charset="0"/>
              </a:rPr>
              <a:t>Stephanie Howard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1100" dirty="0">
                <a:solidFill>
                  <a:schemeClr val="bg1"/>
                </a:solidFill>
                <a:latin typeface="Tw Cen MT" pitchFamily="34" charset="0"/>
                <a:cs typeface="Arial" pitchFamily="34" charset="0"/>
              </a:rPr>
              <a:t>REALTOR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1100" dirty="0">
                <a:solidFill>
                  <a:schemeClr val="bg1"/>
                </a:solidFill>
                <a:latin typeface="Tw Cen MT" pitchFamily="34" charset="0"/>
                <a:cs typeface="Arial" pitchFamily="34" charset="0"/>
              </a:rPr>
              <a:t>843-224-5912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1100" dirty="0">
                <a:solidFill>
                  <a:schemeClr val="bg1"/>
                </a:solidFill>
                <a:latin typeface="Tw Cen MT" pitchFamily="34" charset="0"/>
                <a:cs typeface="Arial" pitchFamily="34" charset="0"/>
              </a:rPr>
              <a:t>stephanie@stephanie-howard.com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1100" dirty="0">
                <a:solidFill>
                  <a:schemeClr val="bg1"/>
                </a:solidFill>
                <a:latin typeface="Tw Cen MT" pitchFamily="34" charset="0"/>
                <a:cs typeface="Arial" pitchFamily="34" charset="0"/>
              </a:rPr>
              <a:t>www.findyourcharleston.com</a:t>
            </a:r>
            <a:endParaRPr kumimoji="0" lang="en-US" sz="1050" b="0" u="none" strike="noStrike" cap="none" normalizeH="0" baseline="0" dirty="0">
              <a:ln>
                <a:noFill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6400800" y="8848806"/>
            <a:ext cx="257287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chemeClr val="bg1"/>
                </a:solidFill>
                <a:latin typeface="Tw Cen MT" pitchFamily="34" charset="0"/>
                <a:cs typeface="Arial" pitchFamily="34" charset="0"/>
              </a:rPr>
              <a:t>Elaine Brabham and Associates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chemeClr val="bg1"/>
                </a:solidFill>
                <a:latin typeface="Tw Cen MT" pitchFamily="34" charset="0"/>
                <a:cs typeface="Arial" pitchFamily="34" charset="0"/>
              </a:rPr>
              <a:t>1890 Sam Rittenberg Blvd. #217 · Charleston, SC 29407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91" y="8733374"/>
            <a:ext cx="139417" cy="19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F60969-A12A-4E9B-97EB-3849056069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1"/>
          <a:stretch/>
        </p:blipFill>
        <p:spPr>
          <a:xfrm>
            <a:off x="112776" y="8093499"/>
            <a:ext cx="801624" cy="98390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FE96D83-CC2B-473D-265E-5E508469BE4C}"/>
              </a:ext>
            </a:extLst>
          </p:cNvPr>
          <p:cNvGrpSpPr/>
          <p:nvPr/>
        </p:nvGrpSpPr>
        <p:grpSpPr>
          <a:xfrm>
            <a:off x="-2362200" y="728001"/>
            <a:ext cx="1752600" cy="1593273"/>
            <a:chOff x="-2002115" y="746673"/>
            <a:chExt cx="1752600" cy="17526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" name="Diagonal Stripe 2">
              <a:extLst>
                <a:ext uri="{FF2B5EF4-FFF2-40B4-BE49-F238E27FC236}">
                  <a16:creationId xmlns:a16="http://schemas.microsoft.com/office/drawing/2014/main" id="{49A398AE-8470-4DBC-910B-D1C6CE5EBB53}"/>
                </a:ext>
              </a:extLst>
            </p:cNvPr>
            <p:cNvSpPr/>
            <p:nvPr/>
          </p:nvSpPr>
          <p:spPr>
            <a:xfrm>
              <a:off x="-2002115" y="746673"/>
              <a:ext cx="1752600" cy="1752600"/>
            </a:xfrm>
            <a:prstGeom prst="diagStrip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64CF78A-9730-43E8-BEAD-F9F307DCBBBB}"/>
                </a:ext>
              </a:extLst>
            </p:cNvPr>
            <p:cNvSpPr txBox="1"/>
            <p:nvPr/>
          </p:nvSpPr>
          <p:spPr>
            <a:xfrm rot="18934244">
              <a:off x="-1980411" y="1187336"/>
              <a:ext cx="128836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4.2 Acres</a:t>
              </a:r>
            </a:p>
          </p:txBody>
        </p:sp>
      </p:grpSp>
      <p:sp>
        <p:nvSpPr>
          <p:cNvPr id="21" name="Text Box 3"/>
          <p:cNvSpPr txBox="1">
            <a:spLocks noChangeArrowheads="1" noChangeShapeType="1"/>
          </p:cNvSpPr>
          <p:nvPr/>
        </p:nvSpPr>
        <p:spPr bwMode="auto">
          <a:xfrm>
            <a:off x="5562600" y="2345658"/>
            <a:ext cx="3468623" cy="1464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n w="3175"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w Cen MT" pitchFamily="34" charset="0"/>
                <a:cs typeface="Arial" pitchFamily="34" charset="0"/>
              </a:rPr>
              <a:t>3293 River Road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ln w="3175"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w Cen MT" pitchFamily="34" charset="0"/>
                <a:cs typeface="Arial" pitchFamily="34" charset="0"/>
              </a:rPr>
              <a:t>Walpole | Johns Island, SC 29455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ln w="3175"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w Cen MT" pitchFamily="34" charset="0"/>
                <a:cs typeface="Arial" pitchFamily="34" charset="0"/>
              </a:rPr>
              <a:t>MLS# 25012637 | $415,000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en-US" sz="1600" b="1" i="0" u="none" strike="noStrike" cap="none" normalizeH="0" baseline="0" dirty="0">
              <a:ln w="3175"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latin typeface="Tw Cen MT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400" b="1" i="0" u="none" strike="noStrike" cap="none" normalizeH="0" baseline="0" dirty="0">
                <a:ln w="3175"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w Cen MT" pitchFamily="34" charset="0"/>
                <a:cs typeface="Arial" pitchFamily="34" charset="0"/>
              </a:rPr>
              <a:t>3 Bedrooms | 2 Bathrooms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400" b="1" i="0" u="none" strike="noStrike" cap="none" normalizeH="0" baseline="0" dirty="0">
                <a:ln w="3175"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w Cen MT" pitchFamily="34" charset="0"/>
                <a:cs typeface="Arial" pitchFamily="34" charset="0"/>
              </a:rPr>
              <a:t>1,070 SF | Year Built 1970</a:t>
            </a:r>
          </a:p>
        </p:txBody>
      </p:sp>
      <p:sp>
        <p:nvSpPr>
          <p:cNvPr id="5" name="Text Box 3"/>
          <p:cNvSpPr txBox="1">
            <a:spLocks noChangeArrowheads="1" noChangeShapeType="1"/>
          </p:cNvSpPr>
          <p:nvPr/>
        </p:nvSpPr>
        <p:spPr bwMode="auto">
          <a:xfrm>
            <a:off x="5562600" y="271862"/>
            <a:ext cx="3468623" cy="1845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195" tIns="36195" rIns="36195" bIns="36195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chemeClr val="bg2"/>
                </a:solidFill>
                <a:latin typeface="Fave Script Bold Pro" pitchFamily="2" charset="0"/>
                <a:cs typeface="Arial" pitchFamily="34" charset="0"/>
              </a:rPr>
              <a:t>Open House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400" b="1" dirty="0">
                <a:solidFill>
                  <a:schemeClr val="bg2"/>
                </a:solidFill>
                <a:latin typeface="Fave Script Bold Pro" pitchFamily="2" charset="0"/>
                <a:cs typeface="Arial" pitchFamily="34" charset="0"/>
              </a:rPr>
              <a:t>June 14</a:t>
            </a:r>
            <a:r>
              <a:rPr lang="en-US" sz="3400" b="1" baseline="30000" dirty="0">
                <a:solidFill>
                  <a:schemeClr val="bg2"/>
                </a:solidFill>
                <a:latin typeface="Fave Script Bold Pro" pitchFamily="2" charset="0"/>
                <a:cs typeface="Arial" pitchFamily="34" charset="0"/>
              </a:rPr>
              <a:t>th</a:t>
            </a:r>
            <a:r>
              <a:rPr lang="en-US" sz="3400" b="1" dirty="0">
                <a:solidFill>
                  <a:schemeClr val="bg2"/>
                </a:solidFill>
                <a:latin typeface="Fave Script Bold Pro" pitchFamily="2" charset="0"/>
                <a:cs typeface="Arial" pitchFamily="34" charset="0"/>
              </a:rPr>
              <a:t> </a:t>
            </a:r>
            <a:r>
              <a:rPr lang="en-US" sz="3400" b="1">
                <a:solidFill>
                  <a:schemeClr val="bg2"/>
                </a:solidFill>
                <a:latin typeface="Fave Script Bold Pro" pitchFamily="2" charset="0"/>
                <a:cs typeface="Arial" pitchFamily="34" charset="0"/>
              </a:rPr>
              <a:t>~ 12-2pm</a:t>
            </a:r>
            <a:endParaRPr lang="en-US" sz="3400" b="1" dirty="0">
              <a:solidFill>
                <a:schemeClr val="bg2"/>
              </a:solidFill>
              <a:latin typeface="Fave Script Bold Pro" pitchFamily="2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982310-0BE9-2F0F-F673-84429BFEF0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76" y="4022131"/>
            <a:ext cx="2478024" cy="165201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DD9C383-A3E2-D410-A6B9-2B06FA6A3C05}"/>
              </a:ext>
            </a:extLst>
          </p:cNvPr>
          <p:cNvGrpSpPr>
            <a:grpSpLocks noChangeAspect="1"/>
          </p:cNvGrpSpPr>
          <p:nvPr/>
        </p:nvGrpSpPr>
        <p:grpSpPr>
          <a:xfrm>
            <a:off x="6396286" y="8093499"/>
            <a:ext cx="2581900" cy="713232"/>
            <a:chOff x="-3589486" y="4625743"/>
            <a:chExt cx="3448050" cy="9525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E7028FF-FA2C-42EF-FD89-D0D97C523D1F}"/>
                </a:ext>
              </a:extLst>
            </p:cNvPr>
            <p:cNvSpPr/>
            <p:nvPr/>
          </p:nvSpPr>
          <p:spPr>
            <a:xfrm>
              <a:off x="-3589105" y="4626505"/>
              <a:ext cx="3447288" cy="95097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B060177A-46CB-7ED6-91E2-408F0E715C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589486" y="4625743"/>
              <a:ext cx="344805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1E3A6147-C33E-5F99-527F-324F387F2D6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76" y="5875315"/>
            <a:ext cx="2478024" cy="165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167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407</TotalTime>
  <Words>65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Book Antiqua</vt:lpstr>
      <vt:lpstr>Fave Script Bold Pro</vt:lpstr>
      <vt:lpstr>Lucida Sans</vt:lpstr>
      <vt:lpstr>Tw Cen MT</vt:lpstr>
      <vt:lpstr>Wingdings</vt:lpstr>
      <vt:lpstr>Wingdings 2</vt:lpstr>
      <vt:lpstr>Wingdings 3</vt:lpstr>
      <vt:lpstr>Apex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101</cp:revision>
  <dcterms:created xsi:type="dcterms:W3CDTF">2006-08-16T00:00:00Z</dcterms:created>
  <dcterms:modified xsi:type="dcterms:W3CDTF">2025-06-12T16:14:48Z</dcterms:modified>
</cp:coreProperties>
</file>