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8" y="0"/>
            <a:ext cx="9135092" cy="60931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-1"/>
            <a:ext cx="9144000" cy="60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BEAUTIFUL HOME! MUST SEE!!!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REDUCED!!</a:t>
            </a:r>
            <a:endParaRPr lang="en-US" sz="2000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6093108"/>
            <a:ext cx="7156413" cy="30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w Cen MT" pitchFamily="34" charset="0"/>
                <a:cs typeface="Arial" pitchFamily="34" charset="0"/>
              </a:rPr>
              <a:t>Beautiful 3 bedroom, 2.5 bath home in Spring Grove Plantation. Exceptionally clean. Only one owner. Custom crown molding throughout, with picture-frame molding in dining room. Hard wood floors through living area. Wood-trimmed vinyl windows. Master with tub/standard shower. Stainless steel appliances. Granite counter tops in kitchen. Ceiling fans with lights in every room. 9' ceilings lower floor. Family room with natural gas log fireplace. Fisherman's dream - only 3 miles to Cypress Gardens boat ramp. Lagoon backs up to back yard. Gas grill hook up. Fully landscaped, front and back. Planned unit development with swimming pool and playgrounds.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6097384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Michael Dew</a:t>
            </a: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 (843) 769-5100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 (843) 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michaeledew@gmail.com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www.michaeldewrealestate.com</a:t>
            </a:r>
            <a:endParaRPr lang="en-US" sz="105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26439" y="7275412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8084876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316" y="1128332"/>
            <a:ext cx="1886050" cy="12579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0" y="4677645"/>
            <a:ext cx="9144000" cy="12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329 Carriage Wheel Road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Spring Grove Plantation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Moncks Corner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16028701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$214,900</a:t>
            </a:r>
            <a:endParaRPr kumimoji="0" lang="en-US" sz="105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08" y="2905058"/>
            <a:ext cx="1886257" cy="1258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900" y="4681923"/>
            <a:ext cx="1886466" cy="1258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86" y="1128191"/>
            <a:ext cx="1886469" cy="125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86" y="4681922"/>
            <a:ext cx="1886467" cy="1258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85" y="2905056"/>
            <a:ext cx="1886469" cy="125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165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32</cp:revision>
  <dcterms:created xsi:type="dcterms:W3CDTF">2006-08-16T00:00:00Z</dcterms:created>
  <dcterms:modified xsi:type="dcterms:W3CDTF">2017-01-13T18:03:54Z</dcterms:modified>
</cp:coreProperties>
</file>