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956" y="96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828800"/>
            <a:ext cx="82296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4442264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6185"/>
            <a:ext cx="2057400" cy="780203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6185"/>
            <a:ext cx="6019800" cy="780203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812800"/>
            <a:ext cx="708660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3343715"/>
            <a:ext cx="7086600" cy="2012949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8555568"/>
            <a:ext cx="7620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067"/>
            <a:ext cx="82296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2046817"/>
            <a:ext cx="4041775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3149601"/>
            <a:ext cx="4040188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3149601"/>
            <a:ext cx="4041775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4067"/>
            <a:ext cx="3008313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2032001"/>
            <a:ext cx="3008313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364067"/>
            <a:ext cx="5111750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12800"/>
            <a:ext cx="54864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442633"/>
            <a:ext cx="54864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555716"/>
            <a:ext cx="54864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8555568"/>
            <a:ext cx="21336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8555568"/>
            <a:ext cx="28956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8555568"/>
            <a:ext cx="7620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28" y="0"/>
            <a:ext cx="9135092" cy="609310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0" y="-1"/>
            <a:ext cx="9144000" cy="60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  <a:cs typeface="Arial" pitchFamily="34" charset="0"/>
              </a:rPr>
              <a:t>BEAUTIFUL HOME! MUST SEE!!!</a:t>
            </a:r>
            <a:endParaRPr lang="en-US" sz="2000" b="1" i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ajan Pro" panose="02020502050506020301" pitchFamily="18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" y="7467600"/>
            <a:ext cx="5675869" cy="15959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6200" y="6093108"/>
            <a:ext cx="7156413" cy="3050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Tw Cen MT" pitchFamily="34" charset="0"/>
                <a:cs typeface="Arial" pitchFamily="34" charset="0"/>
              </a:rPr>
              <a:t>Beautiful 3 bedroom, 2.5 bath home in Spring Grove Plantation. Exceptionally clean. Only one owner. Custom crown molding throughout, with picture-frame molding in dining room. Hard wood floors through living area. Wood-trimmed vinyl windows. Master with tub/standard shower. Stainless steel appliances. Granite counter tops in kitchen. Ceiling fans with lights in every room. 9' ceilings lower floor. Family room with natural gas log fireplace. Fisherman's dream - only 3 miles to Cypress Gardens boat ramp. Lagoon backs up to back yard. Gas grill hook up. Fully landscaped, front and back. Planned unit development with swimming pool and playgrounds.</a:t>
            </a:r>
            <a:endParaRPr kumimoji="0" lang="en-US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1"/>
          <p:cNvSpPr txBox="1">
            <a:spLocks noChangeArrowheads="1" noChangeShapeType="1"/>
          </p:cNvSpPr>
          <p:nvPr/>
        </p:nvSpPr>
        <p:spPr bwMode="auto">
          <a:xfrm>
            <a:off x="7232614" y="6097384"/>
            <a:ext cx="1909510" cy="1065416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  <a:ex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Tw Cen MT" pitchFamily="34" charset="0"/>
                <a:cs typeface="Arial" pitchFamily="34" charset="0"/>
              </a:rPr>
              <a:t>Michael Dew</a:t>
            </a:r>
            <a:endParaRPr lang="en-US" sz="1100" dirty="0">
              <a:latin typeface="Tw Cen MT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latin typeface="Tw Cen MT" pitchFamily="34" charset="0"/>
                <a:cs typeface="Arial" pitchFamily="34" charset="0"/>
              </a:rPr>
              <a:t>O (843) 769-5100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latin typeface="Tw Cen MT" pitchFamily="34" charset="0"/>
                <a:cs typeface="Arial" pitchFamily="34" charset="0"/>
              </a:rPr>
              <a:t>M (843) 870-7000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latin typeface="Tw Cen MT" pitchFamily="34" charset="0"/>
                <a:cs typeface="Arial" pitchFamily="34" charset="0"/>
              </a:rPr>
              <a:t>michaeledew@gmail.com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latin typeface="Tw Cen MT" pitchFamily="34" charset="0"/>
                <a:cs typeface="Arial" pitchFamily="34" charset="0"/>
              </a:rPr>
              <a:t>www.michaeldewrealestate.com</a:t>
            </a:r>
            <a:endParaRPr lang="en-US" sz="105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1050" b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26439" y="7275412"/>
            <a:ext cx="1521860" cy="696852"/>
            <a:chOff x="7426439" y="6982836"/>
            <a:chExt cx="1521860" cy="696852"/>
          </a:xfrm>
        </p:grpSpPr>
        <p:sp>
          <p:nvSpPr>
            <p:cNvPr id="2" name="Rounded Rectangle 1"/>
            <p:cNvSpPr/>
            <p:nvPr/>
          </p:nvSpPr>
          <p:spPr>
            <a:xfrm>
              <a:off x="7498080" y="7193280"/>
              <a:ext cx="1356360" cy="27432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833360" y="7033260"/>
              <a:ext cx="685800" cy="6096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26439" y="6982836"/>
              <a:ext cx="1521860" cy="696852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7232614" y="8084876"/>
            <a:ext cx="1909510" cy="98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AgentOwned Charleston Group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902 Savannah Hwy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Charleston, SC 29407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Real </a:t>
            </a: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Estate ● Mortgage</a:t>
            </a:r>
            <a:b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</a:b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Insurance ● Business Brokerage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788" y="8953632"/>
            <a:ext cx="139417" cy="19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2316" y="1128332"/>
            <a:ext cx="1886050" cy="125799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3"/>
          <p:cNvSpPr txBox="1">
            <a:spLocks noChangeArrowheads="1" noChangeShapeType="1"/>
          </p:cNvSpPr>
          <p:nvPr/>
        </p:nvSpPr>
        <p:spPr bwMode="auto">
          <a:xfrm>
            <a:off x="0" y="4677645"/>
            <a:ext cx="9144000" cy="124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329 Carriage Wheel Road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Spring Grove Plantation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 Moncks Corner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MLS# 16028701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 $219,900</a:t>
            </a:r>
            <a:endParaRPr kumimoji="0" lang="en-US" sz="1050" b="1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  <a:cs typeface="Arial" pitchFamily="34" charset="0"/>
            </a:endParaRPr>
          </a:p>
        </p:txBody>
      </p:sp>
      <p:pic>
        <p:nvPicPr>
          <p:cNvPr id="24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2108" y="2905058"/>
            <a:ext cx="1886257" cy="12581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1900" y="4681923"/>
            <a:ext cx="1886466" cy="12582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586" y="1128191"/>
            <a:ext cx="1886469" cy="12582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586" y="4681922"/>
            <a:ext cx="1886467" cy="12582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585" y="2905056"/>
            <a:ext cx="1886469" cy="12582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016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96</TotalTime>
  <Words>163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Book Antiqua</vt:lpstr>
      <vt:lpstr>Lucida Sans</vt:lpstr>
      <vt:lpstr>Trajan Pro</vt:lpstr>
      <vt:lpstr>Tw Cen MT</vt:lpstr>
      <vt:lpstr>Wingdings</vt:lpstr>
      <vt:lpstr>Wingdings 2</vt:lpstr>
      <vt:lpstr>Wingdings 3</vt:lpstr>
      <vt:lpstr>Apex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31</cp:revision>
  <dcterms:created xsi:type="dcterms:W3CDTF">2006-08-16T00:00:00Z</dcterms:created>
  <dcterms:modified xsi:type="dcterms:W3CDTF">2016-12-20T17:58:00Z</dcterms:modified>
</cp:coreProperties>
</file>