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6"/>
            <a:ext cx="3434160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6"/>
            <a:ext cx="3435508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5"/>
            <a:ext cx="4344988" cy="8584566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5"/>
            <a:ext cx="2557066" cy="6880226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3"/>
            <a:ext cx="699516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10800000">
            <a:off x="2057401" y="578576"/>
            <a:ext cx="5617084" cy="5617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057400" y="5205061"/>
            <a:ext cx="5617085" cy="9906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rgbClr val="C00000"/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Palatino Linotype" panose="02040502050505030304" pitchFamily="18" charset="0"/>
              </a:rPr>
              <a:t>32 Rosedale Drive</a:t>
            </a:r>
          </a:p>
          <a:p>
            <a:pPr algn="ctr"/>
            <a:r>
              <a:rPr lang="en-US" sz="2000" dirty="0">
                <a:solidFill>
                  <a:srgbClr val="C00000"/>
                </a:solidFill>
                <a:latin typeface="Palatino Linotype" panose="02040502050505030304" pitchFamily="18" charset="0"/>
              </a:rPr>
              <a:t>Avondale ~ Charleston, SC 29407 ~ $515,000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8801100" y="4319563"/>
            <a:ext cx="7467600" cy="3276600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399" y="6287211"/>
            <a:ext cx="5617085" cy="2475789"/>
          </a:xfrm>
        </p:spPr>
        <p:txBody>
          <a:bodyPr anchor="ctr">
            <a:noAutofit/>
          </a:bodyPr>
          <a:lstStyle/>
          <a:p>
            <a:pPr algn="l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One of the few houses in Avondale on a lot large enough to subdivide. </a:t>
            </a:r>
          </a:p>
          <a:p>
            <a:pPr algn="l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Many possibilities for development: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Current house can be moved over to one side of the lot, allowing a new house to be built on the other lot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Two new houses can be built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Existing house can remain and smaller house built in the rear</a:t>
            </a:r>
            <a:endParaRPr lang="en-US" sz="1800" b="1" i="1" dirty="0">
              <a:solidFill>
                <a:srgbClr val="FF0000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6223" y="0"/>
            <a:ext cx="777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ln w="3175">
                  <a:noFill/>
                </a:ln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Development Opportunity in Avondale…Two Lots and One House</a:t>
            </a:r>
            <a:endParaRPr lang="en-US" sz="2800" dirty="0">
              <a:ln w="3175">
                <a:noFill/>
              </a:ln>
              <a:solidFill>
                <a:srgbClr val="C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Edwardian Script ITC" panose="030303020407070D08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382000" y="1695450"/>
            <a:ext cx="1905000" cy="1428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2175436" y="2961015"/>
            <a:ext cx="228599" cy="34192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8001000" y="3577196"/>
            <a:ext cx="30457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600" b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Perfect  for  a Couple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6199" y="2388507"/>
            <a:ext cx="1828800" cy="18288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6200" y="4661353"/>
            <a:ext cx="1828800" cy="182880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578576"/>
            <a:ext cx="1828800" cy="136588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6200" y="6934200"/>
            <a:ext cx="1828800" cy="1828800"/>
          </a:xfrm>
          <a:prstGeom prst="rect">
            <a:avLst/>
          </a:prstGeom>
        </p:spPr>
      </p:pic>
      <p:pic>
        <p:nvPicPr>
          <p:cNvPr id="27" name="Picture 2" descr="Logo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9677" y="9157484"/>
            <a:ext cx="2260600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ectangle 27"/>
          <p:cNvSpPr/>
          <p:nvPr/>
        </p:nvSpPr>
        <p:spPr>
          <a:xfrm>
            <a:off x="3879977" y="9104293"/>
            <a:ext cx="3886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Nancy Staggs, REALTOR</a:t>
            </a:r>
            <a:b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</a:b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(843) 442-7456</a:t>
            </a:r>
          </a:p>
          <a:p>
            <a:pPr algn="r"/>
            <a:r>
              <a:rPr lang="en-US" sz="1400" u="sng" dirty="0">
                <a:solidFill>
                  <a:srgbClr val="0070C0"/>
                </a:solidFill>
                <a:latin typeface="Adobe Garamond Pro" pitchFamily="18" charset="0"/>
              </a:rPr>
              <a:t>staggsn@yahoo.com </a:t>
            </a:r>
            <a:br>
              <a:rPr lang="en-US" sz="1400" u="sng" dirty="0">
                <a:solidFill>
                  <a:srgbClr val="0070C0"/>
                </a:solidFill>
                <a:latin typeface="Adobe Garamond Pro" pitchFamily="18" charset="0"/>
              </a:rPr>
            </a:br>
            <a:r>
              <a:rPr lang="en-US" sz="1400" u="sng" dirty="0">
                <a:solidFill>
                  <a:srgbClr val="0070C0"/>
                </a:solidFill>
                <a:latin typeface="Adobe Garamond Pro" pitchFamily="18" charset="0"/>
              </a:rPr>
              <a:t>coastalinarealtyofcharleston.com</a:t>
            </a:r>
          </a:p>
        </p:txBody>
      </p:sp>
      <p:sp>
        <p:nvSpPr>
          <p:cNvPr id="29" name="Rectangle 28"/>
          <p:cNvSpPr/>
          <p:nvPr/>
        </p:nvSpPr>
        <p:spPr>
          <a:xfrm>
            <a:off x="-6223" y="9104293"/>
            <a:ext cx="38862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Coastalina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 Realty of Charleston</a:t>
            </a:r>
            <a:b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</a:b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916 Palm Blvd</a:t>
            </a:r>
          </a:p>
          <a:p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Ste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 101</a:t>
            </a:r>
            <a:b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</a:b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Isle Of Palms, SC 29451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93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Adobe Garamond Pro</vt:lpstr>
      <vt:lpstr>Arial</vt:lpstr>
      <vt:lpstr>Calibri</vt:lpstr>
      <vt:lpstr>Edwardian Script ITC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37</cp:revision>
  <dcterms:created xsi:type="dcterms:W3CDTF">2006-08-16T00:00:00Z</dcterms:created>
  <dcterms:modified xsi:type="dcterms:W3CDTF">2017-05-05T16:42:44Z</dcterms:modified>
</cp:coreProperties>
</file>