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B8FC"/>
    <a:srgbClr val="79B8F9"/>
    <a:srgbClr val="102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552" y="-3156"/>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58726" y="2011680"/>
            <a:ext cx="699516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8/9/2017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165860" y="4886490"/>
            <a:ext cx="544068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88620" y="402804"/>
            <a:ext cx="511683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0170" y="894080"/>
            <a:ext cx="602361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360170" y="3678086"/>
            <a:ext cx="602361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36080" y="9411125"/>
            <a:ext cx="6477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950970" y="2346962"/>
            <a:ext cx="343281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699516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88620" y="2251499"/>
            <a:ext cx="3434159"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948271" y="2251499"/>
            <a:ext cx="3435509"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8620" y="3464562"/>
            <a:ext cx="3434159"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948271" y="3464562"/>
            <a:ext cx="3435509"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3"/>
            <a:ext cx="2557066"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88621" y="2235202"/>
            <a:ext cx="2557066"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38792" y="400474"/>
            <a:ext cx="4344988"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54480" y="894080"/>
            <a:ext cx="466344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554480" y="2686897"/>
            <a:ext cx="466344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554480" y="1711287"/>
            <a:ext cx="466344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88620" y="402802"/>
            <a:ext cx="699516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88620" y="2346960"/>
            <a:ext cx="699516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88620" y="9411125"/>
            <a:ext cx="181356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8/9/2017</a:t>
            </a:fld>
            <a:endParaRPr lang="en-US"/>
          </a:p>
        </p:txBody>
      </p:sp>
      <p:sp>
        <p:nvSpPr>
          <p:cNvPr id="3" name="Footer Placeholder 2"/>
          <p:cNvSpPr>
            <a:spLocks noGrp="1"/>
          </p:cNvSpPr>
          <p:nvPr>
            <p:ph type="ftr" sz="quarter" idx="3"/>
          </p:nvPr>
        </p:nvSpPr>
        <p:spPr>
          <a:xfrm>
            <a:off x="2655570" y="9411125"/>
            <a:ext cx="246126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736080" y="9411125"/>
            <a:ext cx="6477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microsoft.com/office/2007/relationships/hdphoto" Target="../media/hdphoto1.wdp"/><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52" y="131726"/>
            <a:ext cx="6035040" cy="4015296"/>
          </a:xfrm>
          <a:prstGeom prst="rect">
            <a:avLst/>
          </a:prstGeom>
          <a:ln>
            <a:noFill/>
          </a:ln>
          <a:effectLst>
            <a:outerShdw blurRad="190500" algn="tl" rotWithShape="0">
              <a:srgbClr val="000000">
                <a:alpha val="70000"/>
              </a:srgbClr>
            </a:outerShdw>
          </a:effectLst>
        </p:spPr>
      </p:pic>
      <p:sp>
        <p:nvSpPr>
          <p:cNvPr id="21" name="Rectangle 20"/>
          <p:cNvSpPr/>
          <p:nvPr/>
        </p:nvSpPr>
        <p:spPr>
          <a:xfrm>
            <a:off x="0" y="8929376"/>
            <a:ext cx="7772399" cy="1129024"/>
          </a:xfrm>
          <a:prstGeom prst="rect">
            <a:avLst/>
          </a:prstGeom>
          <a:no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 y="4147022"/>
            <a:ext cx="6299953" cy="4686999"/>
          </a:xfrm>
        </p:spPr>
        <p:txBody>
          <a:bodyPr anchor="ctr">
            <a:noAutofit/>
          </a:bodyPr>
          <a:lstStyle/>
          <a:p>
            <a:r>
              <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rPr>
              <a:t>Magnificent views, nestled among beautiful trees, immediately welcomes everyone to 32 Seagrass Ln. - Out Islands. Located in one of the most desirable neighborhoods in Wild Dunes, this custom built home, with lush front yard, overlooking the 3rd hole of the Wild Dunes Links Course, offers a flattering Low country appeal. The architectural details are accented by a lovely Mahogany Custom Leaded Glass front door, special ordered at time of construction. This residence received many custom interior and exterior upgrades to include a standing-seam metal roof, oversized gourmet kitchen, high efficiency HVAC System - Solar compatible and a large heated </a:t>
            </a:r>
            <a:r>
              <a:rPr lang="en-US" sz="1400" b="1" dirty="0" err="1">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rPr>
              <a:t>gunite</a:t>
            </a:r>
            <a:r>
              <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rPr>
              <a:t> pool in a wonderful private setting. From rear of home, enjoy miles and miles of marsh, tidal creeks and wildlife which abound from almost every room along with the Intracoastal Waterway and in the distance, the Ravenel Bridge.</a:t>
            </a:r>
          </a:p>
          <a:p>
            <a:endPar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endParaRPr>
          </a:p>
          <a:p>
            <a:r>
              <a:rPr lang="en-US" sz="1400" b="1" i="1" dirty="0">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rPr>
              <a:t>Please check the virtual tour for more pictures and details…</a:t>
            </a:r>
          </a:p>
          <a:p>
            <a:r>
              <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ea typeface="Verdana" panose="020B0604030504040204" pitchFamily="34" charset="0"/>
                <a:cs typeface="Verdana" panose="020B0604030504040204" pitchFamily="34" charset="0"/>
              </a:rPr>
              <a:t>http://www.seetheproperty.com/242339</a:t>
            </a:r>
          </a:p>
        </p:txBody>
      </p:sp>
      <p:sp>
        <p:nvSpPr>
          <p:cNvPr id="2" name="Title 1"/>
          <p:cNvSpPr>
            <a:spLocks noGrp="1"/>
          </p:cNvSpPr>
          <p:nvPr>
            <p:ph type="ctrTitle"/>
          </p:nvPr>
        </p:nvSpPr>
        <p:spPr>
          <a:xfrm>
            <a:off x="99352" y="131726"/>
            <a:ext cx="6099754" cy="1524000"/>
          </a:xfrm>
        </p:spPr>
        <p:txBody>
          <a:bodyPr anchor="t">
            <a:noAutofit/>
            <a:scene3d>
              <a:camera prst="orthographicFront"/>
              <a:lightRig rig="soft" dir="t">
                <a:rot lat="0" lon="0" rev="17220000"/>
              </a:lightRig>
            </a:scene3d>
            <a:sp3d prstMaterial="softEdge"/>
          </a:bodyPr>
          <a:lstStyle/>
          <a:p>
            <a:pPr algn="l"/>
            <a:r>
              <a:rPr lang="en-US" sz="24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32 Seagrass</a:t>
            </a:r>
            <a:br>
              <a:rPr lang="en-US" sz="24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br>
            <a: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Wild Dunes</a:t>
            </a:r>
            <a:b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br>
            <a: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Isle of Palms, SC 29451</a:t>
            </a:r>
            <a:b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br>
            <a: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MLS# 17019716</a:t>
            </a:r>
            <a:b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br>
            <a:r>
              <a:rPr lang="en-US" sz="1600" cap="none" dirty="0">
                <a:ln w="10541" cmpd="sng">
                  <a:noFill/>
                  <a:prstDash val="solid"/>
                </a:ln>
                <a:solidFill>
                  <a:schemeClr val="bg1"/>
                </a:solidFill>
                <a:effectLst>
                  <a:outerShdw blurRad="38100" dist="38100" dir="2700000" algn="tl">
                    <a:srgbClr val="000000">
                      <a:alpha val="43137"/>
                    </a:srgbClr>
                  </a:outerShdw>
                </a:effectLst>
                <a:latin typeface="Century Gothic" panose="020B0502020202020204" pitchFamily="34" charset="0"/>
              </a:rPr>
              <a:t>$1,599,000</a:t>
            </a:r>
            <a:endParaRPr lang="en-US" sz="1400" i="1" cap="none" dirty="0">
              <a:ln w="10541" cmpd="sng">
                <a:noFill/>
                <a:prstDash val="solid"/>
              </a:ln>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645" y="8970051"/>
            <a:ext cx="696217" cy="1047674"/>
          </a:xfrm>
          <a:prstGeom prst="rect">
            <a:avLst/>
          </a:prstGeom>
        </p:spPr>
      </p:pic>
      <p:sp>
        <p:nvSpPr>
          <p:cNvPr id="17" name="Rectangle 16"/>
          <p:cNvSpPr/>
          <p:nvPr/>
        </p:nvSpPr>
        <p:spPr>
          <a:xfrm>
            <a:off x="0" y="8970668"/>
            <a:ext cx="7772399" cy="1046440"/>
          </a:xfrm>
          <a:prstGeom prst="rect">
            <a:avLst/>
          </a:prstGeom>
        </p:spPr>
        <p:txBody>
          <a:bodyPr wrap="square">
            <a:spAutoFit/>
          </a:bodyPr>
          <a:lstStyle/>
          <a:p>
            <a:pPr algn="ctr"/>
            <a:r>
              <a:rPr lang="en-US" sz="1800" dirty="0">
                <a:solidFill>
                  <a:schemeClr val="bg1"/>
                </a:solidFill>
                <a:latin typeface="Century Gothic" panose="020B0502020202020204" pitchFamily="34" charset="0"/>
              </a:rPr>
              <a:t>Linda Laird</a:t>
            </a:r>
            <a:br>
              <a:rPr lang="en-US" sz="1800" dirty="0">
                <a:solidFill>
                  <a:schemeClr val="bg1"/>
                </a:solidFill>
                <a:latin typeface="Century Gothic" panose="020B0502020202020204" pitchFamily="34" charset="0"/>
              </a:rPr>
            </a:br>
            <a:r>
              <a:rPr lang="pt-BR" sz="1100" dirty="0">
                <a:solidFill>
                  <a:schemeClr val="bg1"/>
                </a:solidFill>
                <a:latin typeface="Century Gothic" panose="020B0502020202020204" pitchFamily="34" charset="0"/>
              </a:rPr>
              <a:t>REALTOR</a:t>
            </a:r>
          </a:p>
          <a:p>
            <a:pPr algn="ctr"/>
            <a:r>
              <a:rPr lang="pt-BR" sz="1100" dirty="0">
                <a:solidFill>
                  <a:schemeClr val="bg1"/>
                </a:solidFill>
                <a:latin typeface="Century Gothic" panose="020B0502020202020204" pitchFamily="34" charset="0"/>
              </a:rPr>
              <a:t>M (843) 209-7571 | O (843) 886-8110</a:t>
            </a:r>
          </a:p>
          <a:p>
            <a:pPr algn="ctr"/>
            <a:r>
              <a:rPr lang="pt-BR" sz="1100" dirty="0">
                <a:solidFill>
                  <a:schemeClr val="bg1"/>
                </a:solidFill>
                <a:latin typeface="Century Gothic" panose="020B0502020202020204" pitchFamily="34" charset="0"/>
              </a:rPr>
              <a:t>linda.laird@carolinaoneplus.com</a:t>
            </a:r>
          </a:p>
          <a:p>
            <a:pPr algn="ctr"/>
            <a:r>
              <a:rPr lang="pt-BR" sz="1100" dirty="0">
                <a:solidFill>
                  <a:schemeClr val="bg1"/>
                </a:solidFill>
                <a:latin typeface="Century Gothic" panose="020B0502020202020204" pitchFamily="34" charset="0"/>
              </a:rPr>
              <a:t>www.lindalaird.com</a:t>
            </a:r>
            <a:endParaRPr lang="en-US" sz="1100" dirty="0">
              <a:solidFill>
                <a:schemeClr val="bg1"/>
              </a:solidFill>
              <a:latin typeface="Century Gothic" panose="020B0502020202020204" pitchFamily="34" charset="0"/>
            </a:endParaRPr>
          </a:p>
        </p:txBody>
      </p:sp>
      <p:grpSp>
        <p:nvGrpSpPr>
          <p:cNvPr id="24" name="Group 23"/>
          <p:cNvGrpSpPr/>
          <p:nvPr/>
        </p:nvGrpSpPr>
        <p:grpSpPr>
          <a:xfrm>
            <a:off x="152400" y="9038192"/>
            <a:ext cx="1524000" cy="911393"/>
            <a:chOff x="0" y="9037683"/>
            <a:chExt cx="1524000" cy="911393"/>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91" y="9037683"/>
              <a:ext cx="665018" cy="457200"/>
            </a:xfrm>
            <a:prstGeom prst="rect">
              <a:avLst/>
            </a:prstGeom>
          </p:spPr>
        </p:pic>
        <p:sp>
          <p:nvSpPr>
            <p:cNvPr id="18" name="Rectangle 17"/>
            <p:cNvSpPr/>
            <p:nvPr/>
          </p:nvSpPr>
          <p:spPr>
            <a:xfrm>
              <a:off x="0" y="9533578"/>
              <a:ext cx="1524000" cy="415498"/>
            </a:xfrm>
            <a:prstGeom prst="rect">
              <a:avLst/>
            </a:prstGeom>
          </p:spPr>
          <p:txBody>
            <a:bodyPr wrap="square">
              <a:spAutoFit/>
            </a:bodyPr>
            <a:lstStyle/>
            <a:p>
              <a:pPr algn="ctr"/>
              <a:r>
                <a:rPr lang="en-US" sz="700" dirty="0">
                  <a:solidFill>
                    <a:schemeClr val="bg1"/>
                  </a:solidFill>
                  <a:latin typeface="Century Gothic" panose="020B0502020202020204" pitchFamily="34" charset="0"/>
                </a:rPr>
                <a:t>Carolina One Real Estate</a:t>
              </a:r>
            </a:p>
            <a:p>
              <a:pPr algn="ctr"/>
              <a:r>
                <a:rPr lang="en-US" sz="700" dirty="0">
                  <a:solidFill>
                    <a:schemeClr val="bg1"/>
                  </a:solidFill>
                  <a:latin typeface="Century Gothic" panose="020B0502020202020204" pitchFamily="34" charset="0"/>
                </a:rPr>
                <a:t>1503 Palm Blvd</a:t>
              </a:r>
            </a:p>
            <a:p>
              <a:pPr algn="ctr"/>
              <a:r>
                <a:rPr lang="en-US" sz="700" dirty="0">
                  <a:solidFill>
                    <a:schemeClr val="bg1"/>
                  </a:solidFill>
                  <a:latin typeface="Century Gothic" panose="020B0502020202020204" pitchFamily="34" charset="0"/>
                </a:rPr>
                <a:t>Isle of Palms, SC 29451-2280</a:t>
              </a:r>
            </a:p>
          </p:txBody>
        </p:sp>
      </p:gr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953" y="4580225"/>
            <a:ext cx="1371600" cy="913178"/>
          </a:xfrm>
          <a:prstGeom prst="rect">
            <a:avLst/>
          </a:prstGeom>
          <a:ln>
            <a:noFill/>
          </a:ln>
          <a:effectLst>
            <a:outerShdw blurRad="190500" algn="tl" rotWithShape="0">
              <a:srgbClr val="000000">
                <a:alpha val="70000"/>
              </a:srgbClr>
            </a:outerShdw>
          </a:effectLst>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9953" y="1243277"/>
            <a:ext cx="1371600" cy="91272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9953" y="131726"/>
            <a:ext cx="1371600" cy="912107"/>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9953" y="3467297"/>
            <a:ext cx="1371600" cy="913484"/>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9953" y="2355441"/>
            <a:ext cx="1371600" cy="912412"/>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9953" y="5692847"/>
            <a:ext cx="1371600" cy="91333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9953" y="6805622"/>
            <a:ext cx="1371600" cy="915775"/>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99953" y="7920844"/>
            <a:ext cx="1371600" cy="9131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221</TotalTime>
  <Words>188</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Book Antiqua</vt:lpstr>
      <vt:lpstr>Century Gothic</vt:lpstr>
      <vt:lpstr>Lucida Sans</vt:lpstr>
      <vt:lpstr>Verdana</vt:lpstr>
      <vt:lpstr>Wingdings</vt:lpstr>
      <vt:lpstr>Wingdings 2</vt:lpstr>
      <vt:lpstr>Wingdings 3</vt:lpstr>
      <vt:lpstr>Apex</vt:lpstr>
      <vt:lpstr>32 Seagrass Wild Dunes Isle of Palms, SC 29451 MLS# 17019716 $1,599,000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56</cp:revision>
  <dcterms:created xsi:type="dcterms:W3CDTF">2006-08-16T00:00:00Z</dcterms:created>
  <dcterms:modified xsi:type="dcterms:W3CDTF">2017-08-09T15:34:19Z</dcterms:modified>
</cp:coreProperties>
</file>