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972" y="-420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12/8/2017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12/8/2017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4883583"/>
          </a:xfrm>
          <a:prstGeom prst="rect">
            <a:avLst/>
          </a:prstGeom>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75404" y="2822531"/>
            <a:ext cx="2924678" cy="1952497"/>
          </a:xfrm>
          <a:prstGeom prst="rect">
            <a:avLst/>
          </a:prstGeom>
          <a:ln>
            <a:noFill/>
          </a:ln>
          <a:effectLst>
            <a:outerShdw blurRad="50800" dist="38100" dir="2700000" algn="tl" rotWithShape="0">
              <a:prstClr val="black">
                <a:alpha val="40000"/>
              </a:prstClr>
            </a:outerShdw>
          </a:effectLst>
        </p:spPr>
      </p:pic>
      <p:sp>
        <p:nvSpPr>
          <p:cNvPr id="21" name="Rectangle 20"/>
          <p:cNvSpPr/>
          <p:nvPr/>
        </p:nvSpPr>
        <p:spPr>
          <a:xfrm>
            <a:off x="1" y="8880808"/>
            <a:ext cx="7315198" cy="1177592"/>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295400" y="5937557"/>
            <a:ext cx="6019800" cy="2710160"/>
          </a:xfrm>
        </p:spPr>
        <p:txBody>
          <a:bodyPr anchor="ctr">
            <a:noAutofit/>
          </a:bodyPr>
          <a:lstStyle/>
          <a:p>
            <a:r>
              <a:rPr lang="en-US" sz="1400" dirty="0">
                <a:solidFill>
                  <a:schemeClr val="tx2">
                    <a:lumMod val="75000"/>
                  </a:schemeClr>
                </a:solidFill>
                <a:latin typeface="Trebuchet MS" panose="020B0603020202020204" pitchFamily="34" charset="0"/>
              </a:rPr>
              <a:t>French Quarter living at a must see price. This "pied a </a:t>
            </a:r>
            <a:r>
              <a:rPr lang="en-US" sz="1400" dirty="0" err="1">
                <a:solidFill>
                  <a:schemeClr val="tx2">
                    <a:lumMod val="75000"/>
                  </a:schemeClr>
                </a:solidFill>
                <a:latin typeface="Trebuchet MS" panose="020B0603020202020204" pitchFamily="34" charset="0"/>
              </a:rPr>
              <a:t>terre</a:t>
            </a:r>
            <a:r>
              <a:rPr lang="en-US" sz="1400" dirty="0">
                <a:solidFill>
                  <a:schemeClr val="tx2">
                    <a:lumMod val="75000"/>
                  </a:schemeClr>
                </a:solidFill>
                <a:latin typeface="Trebuchet MS" panose="020B0603020202020204" pitchFamily="34" charset="0"/>
              </a:rPr>
              <a:t>" condo is perfect for a working professional, a student at College of Charleston or MUSC, second home or a get away for a stay in downtown Charleston. The location is ideal for restaurants, shopping, galleries, historical sites and the famous Waterfront Park with its fountains is just down the street. A secure and gated entrance, elevator or stairs to your second floor condo. The condo has a large window overlooking the atrium garden. The open layout makes the best use of the floor plan. The home is staged so you can envision your furnishing in the home. There is a laundry on site as well.</a:t>
            </a:r>
          </a:p>
        </p:txBody>
      </p:sp>
      <p:sp>
        <p:nvSpPr>
          <p:cNvPr id="2" name="Title 1"/>
          <p:cNvSpPr>
            <a:spLocks noGrp="1"/>
          </p:cNvSpPr>
          <p:nvPr>
            <p:ph type="ctrTitle"/>
          </p:nvPr>
        </p:nvSpPr>
        <p:spPr>
          <a:xfrm>
            <a:off x="1282473" y="4971743"/>
            <a:ext cx="6031583" cy="773873"/>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2"/>
                </a:solidFill>
                <a:effectLst/>
                <a:latin typeface="Trebuchet MS" panose="020B0603020202020204" pitchFamily="34" charset="0"/>
              </a:rPr>
              <a:t>32 </a:t>
            </a:r>
            <a:r>
              <a:rPr lang="en-US" sz="2400" cap="none" dirty="0" err="1">
                <a:ln w="10541" cmpd="sng">
                  <a:noFill/>
                  <a:prstDash val="solid"/>
                </a:ln>
                <a:solidFill>
                  <a:schemeClr val="tx2"/>
                </a:solidFill>
                <a:effectLst/>
                <a:latin typeface="Trebuchet MS" panose="020B0603020202020204" pitchFamily="34" charset="0"/>
              </a:rPr>
              <a:t>Vendue</a:t>
            </a:r>
            <a:r>
              <a:rPr lang="en-US" sz="2400" cap="none" dirty="0">
                <a:ln w="10541" cmpd="sng">
                  <a:noFill/>
                  <a:prstDash val="solid"/>
                </a:ln>
                <a:solidFill>
                  <a:schemeClr val="tx2"/>
                </a:solidFill>
                <a:effectLst/>
                <a:latin typeface="Trebuchet MS" panose="020B0603020202020204" pitchFamily="34" charset="0"/>
              </a:rPr>
              <a:t> Range 204</a:t>
            </a:r>
            <a:br>
              <a:rPr lang="en-US" sz="2400" cap="none" dirty="0">
                <a:ln w="10541" cmpd="sng">
                  <a:noFill/>
                  <a:prstDash val="solid"/>
                </a:ln>
                <a:solidFill>
                  <a:schemeClr val="tx2"/>
                </a:solidFill>
                <a:effectLst/>
                <a:latin typeface="Trebuchet MS" panose="020B0603020202020204" pitchFamily="34" charset="0"/>
              </a:rPr>
            </a:br>
            <a:r>
              <a:rPr lang="en-US" sz="1800" b="0" cap="none" dirty="0">
                <a:ln w="10541" cmpd="sng">
                  <a:noFill/>
                  <a:prstDash val="solid"/>
                </a:ln>
                <a:solidFill>
                  <a:schemeClr val="tx2"/>
                </a:solidFill>
                <a:effectLst/>
                <a:latin typeface="Trebuchet MS" panose="020B0603020202020204" pitchFamily="34" charset="0"/>
              </a:rPr>
              <a:t>French Quarter ~ Charleston, SC 29401</a:t>
            </a:r>
            <a:br>
              <a:rPr lang="en-US" sz="1800" b="0" cap="none" dirty="0">
                <a:ln w="10541" cmpd="sng">
                  <a:noFill/>
                  <a:prstDash val="solid"/>
                </a:ln>
                <a:solidFill>
                  <a:schemeClr val="tx2"/>
                </a:solidFill>
                <a:effectLst/>
                <a:latin typeface="Trebuchet MS" panose="020B0603020202020204" pitchFamily="34" charset="0"/>
              </a:rPr>
            </a:br>
            <a:r>
              <a:rPr lang="en-US" sz="1800" b="0" cap="none" dirty="0">
                <a:ln w="10541" cmpd="sng">
                  <a:noFill/>
                  <a:prstDash val="solid"/>
                </a:ln>
                <a:solidFill>
                  <a:schemeClr val="tx2"/>
                </a:solidFill>
                <a:effectLst/>
                <a:latin typeface="Trebuchet MS" panose="020B0603020202020204" pitchFamily="34" charset="0"/>
              </a:rPr>
              <a:t>MLS# 17031592 ~ $225,000</a:t>
            </a:r>
            <a:endParaRPr lang="en-US" sz="1400" b="0" cap="none" dirty="0">
              <a:ln w="10541" cmpd="sng">
                <a:noFill/>
                <a:prstDash val="solid"/>
              </a:ln>
              <a:solidFill>
                <a:schemeClr val="tx2"/>
              </a:solidFill>
              <a:effectLst/>
              <a:latin typeface="Trebuchet MS" panose="020B0603020202020204" pitchFamily="34" charset="0"/>
            </a:endParaRPr>
          </a:p>
        </p:txBody>
      </p:sp>
      <p:sp>
        <p:nvSpPr>
          <p:cNvPr id="17" name="Rectangle 16"/>
          <p:cNvSpPr/>
          <p:nvPr/>
        </p:nvSpPr>
        <p:spPr>
          <a:xfrm>
            <a:off x="4419600" y="9031023"/>
            <a:ext cx="2894456" cy="877163"/>
          </a:xfrm>
          <a:prstGeom prst="rect">
            <a:avLst/>
          </a:prstGeom>
        </p:spPr>
        <p:txBody>
          <a:bodyPr wrap="square">
            <a:spAutoFit/>
          </a:bodyPr>
          <a:lstStyle/>
          <a:p>
            <a:pPr algn="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Joe </a:t>
            </a:r>
            <a:r>
              <a:rPr lang="en-US" sz="1800" dirty="0" err="1">
                <a:solidFill>
                  <a:schemeClr val="bg1"/>
                </a:solidFill>
                <a:effectLst>
                  <a:outerShdw blurRad="38100" dist="38100" dir="2700000" algn="tl">
                    <a:srgbClr val="000000">
                      <a:alpha val="43137"/>
                    </a:srgbClr>
                  </a:outerShdw>
                </a:effectLst>
                <a:latin typeface="Trebuchet MS" panose="020B0603020202020204" pitchFamily="34" charset="0"/>
              </a:rPr>
              <a:t>Arlet</a:t>
            </a:r>
            <a:endParaRPr lang="en-US" sz="18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r"/>
            <a:endParaRPr lang="pt-BR"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r"/>
            <a:r>
              <a:rPr lang="pt-BR" sz="1100" dirty="0">
                <a:solidFill>
                  <a:schemeClr val="bg1"/>
                </a:solidFill>
                <a:effectLst>
                  <a:outerShdw blurRad="38100" dist="38100" dir="2700000" algn="tl">
                    <a:srgbClr val="000000">
                      <a:alpha val="43137"/>
                    </a:srgbClr>
                  </a:outerShdw>
                </a:effectLst>
                <a:latin typeface="Trebuchet MS" panose="020B0603020202020204" pitchFamily="34" charset="0"/>
              </a:rPr>
              <a:t>(843) 226-4141</a:t>
            </a:r>
          </a:p>
          <a:p>
            <a:pPr algn="r"/>
            <a:r>
              <a:rPr lang="pt-BR" sz="1100" dirty="0">
                <a:solidFill>
                  <a:schemeClr val="bg1"/>
                </a:solidFill>
                <a:effectLst>
                  <a:outerShdw blurRad="38100" dist="38100" dir="2700000" algn="tl">
                    <a:srgbClr val="000000">
                      <a:alpha val="43137"/>
                    </a:srgbClr>
                  </a:outerShdw>
                </a:effectLst>
                <a:latin typeface="Trebuchet MS" panose="020B0603020202020204" pitchFamily="34" charset="0"/>
              </a:rPr>
              <a:t>joe.arlet@carolinaone.com</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grpSp>
        <p:nvGrpSpPr>
          <p:cNvPr id="24" name="Group 23"/>
          <p:cNvGrpSpPr/>
          <p:nvPr/>
        </p:nvGrpSpPr>
        <p:grpSpPr>
          <a:xfrm>
            <a:off x="2895600" y="9013908"/>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2713 Highway 17 North</a:t>
              </a:r>
            </a:p>
            <a:p>
              <a:pPr algn="ctr"/>
              <a:r>
                <a:rPr lang="en-US" sz="700" dirty="0">
                  <a:solidFill>
                    <a:schemeClr val="bg1"/>
                  </a:solidFill>
                  <a:latin typeface="Trebuchet MS" panose="020B0603020202020204" pitchFamily="34" charset="0"/>
                </a:rPr>
                <a:t>Mt. Pleasant, SC 29466</a:t>
              </a:r>
            </a:p>
          </p:txBody>
        </p:sp>
      </p:grpSp>
      <p:sp>
        <p:nvSpPr>
          <p:cNvPr id="23" name="Rectangle 22"/>
          <p:cNvSpPr/>
          <p:nvPr/>
        </p:nvSpPr>
        <p:spPr>
          <a:xfrm>
            <a:off x="1282472" y="0"/>
            <a:ext cx="6032727" cy="830997"/>
          </a:xfrm>
          <a:prstGeom prst="rect">
            <a:avLst/>
          </a:prstGeom>
        </p:spPr>
        <p:txBody>
          <a:bodyPr wrap="square">
            <a:spAutoFit/>
          </a:bodyPr>
          <a:lstStyle/>
          <a:p>
            <a:pPr algn="ctr"/>
            <a:r>
              <a:rPr lang="en-US" sz="2400" i="1" dirty="0">
                <a:solidFill>
                  <a:schemeClr val="bg1"/>
                </a:solidFill>
                <a:effectLst>
                  <a:outerShdw blurRad="50800" dist="38100" dir="5400000" algn="t" rotWithShape="0">
                    <a:prstClr val="black">
                      <a:alpha val="40000"/>
                    </a:prstClr>
                  </a:outerShdw>
                </a:effectLst>
                <a:latin typeface="Trebuchet MS" panose="020B0603020202020204" pitchFamily="34" charset="0"/>
              </a:rPr>
              <a:t>Open House In The Heart Of Downtown Sunday December 10th 1-3 PM</a:t>
            </a:r>
          </a:p>
        </p:txBody>
      </p:sp>
      <p:pic>
        <p:nvPicPr>
          <p:cNvPr id="26" name="Picture 2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24419" y="4001155"/>
            <a:ext cx="1159198" cy="773873"/>
          </a:xfrm>
          <a:prstGeom prst="rect">
            <a:avLst/>
          </a:prstGeom>
          <a:ln w="3175">
            <a:noFill/>
          </a:ln>
          <a:effectLst>
            <a:outerShdw blurRad="50800" dist="38100" dir="2700000" algn="tl" rotWithShape="0">
              <a:prstClr val="black">
                <a:alpha val="40000"/>
              </a:prstClr>
            </a:outerShdw>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24419" y="1098877"/>
            <a:ext cx="1162688" cy="776203"/>
          </a:xfrm>
          <a:prstGeom prst="rect">
            <a:avLst/>
          </a:prstGeom>
          <a:ln w="3175">
            <a:noFill/>
          </a:ln>
          <a:effectLst>
            <a:outerShdw blurRad="50800" dist="38100" dir="2700000" algn="tl" rotWithShape="0">
              <a:prstClr val="black">
                <a:alpha val="40000"/>
              </a:prstClr>
            </a:outerShdw>
          </a:effectLst>
        </p:spPr>
      </p:pic>
      <p:pic>
        <p:nvPicPr>
          <p:cNvPr id="31" name="Picture 30"/>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24419" y="2068214"/>
            <a:ext cx="1159199" cy="773874"/>
          </a:xfrm>
          <a:prstGeom prst="rect">
            <a:avLst/>
          </a:prstGeom>
          <a:ln w="3175">
            <a:noFill/>
          </a:ln>
          <a:effectLst>
            <a:outerShdw blurRad="50800" dist="38100" dir="2700000" algn="tl" rotWithShape="0">
              <a:prstClr val="black">
                <a:alpha val="40000"/>
              </a:prstClr>
            </a:outerShdw>
          </a:effectLst>
        </p:spPr>
      </p:pic>
      <p:pic>
        <p:nvPicPr>
          <p:cNvPr id="32" name="Picture 31"/>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24419" y="3035222"/>
            <a:ext cx="1159199" cy="772799"/>
          </a:xfrm>
          <a:prstGeom prst="rect">
            <a:avLst/>
          </a:prstGeom>
          <a:ln w="3175">
            <a:noFill/>
          </a:ln>
          <a:effectLst>
            <a:outerShdw blurRad="50800" dist="38100" dir="2700000" algn="tl" rotWithShape="0">
              <a:prstClr val="black">
                <a:alpha val="40000"/>
              </a:prstClr>
            </a:outerShdw>
          </a:effectLst>
        </p:spPr>
      </p:pic>
      <p:pic>
        <p:nvPicPr>
          <p:cNvPr id="35" name="Picture 3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24419" y="7871514"/>
            <a:ext cx="1162687" cy="776202"/>
          </a:xfrm>
          <a:prstGeom prst="rect">
            <a:avLst/>
          </a:prstGeom>
          <a:ln w="3175">
            <a:noFill/>
          </a:ln>
          <a:effectLst>
            <a:outerShdw blurRad="50800" dist="38100" dir="2700000" algn="tl" rotWithShape="0">
              <a:prstClr val="black">
                <a:alpha val="40000"/>
              </a:prstClr>
            </a:outerShdw>
          </a:effectLst>
        </p:spPr>
      </p:pic>
      <p:sp>
        <p:nvSpPr>
          <p:cNvPr id="25" name="Rectangle 24"/>
          <p:cNvSpPr/>
          <p:nvPr/>
        </p:nvSpPr>
        <p:spPr>
          <a:xfrm>
            <a:off x="2962" y="9031023"/>
            <a:ext cx="2894456" cy="877163"/>
          </a:xfrm>
          <a:prstGeom prst="rect">
            <a:avLst/>
          </a:prstGeom>
        </p:spPr>
        <p:txBody>
          <a:bodyPr wrap="square">
            <a:spAutoFit/>
          </a:bodyPr>
          <a:lstStyle/>
          <a:p>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George </a:t>
            </a:r>
            <a:r>
              <a:rPr lang="en-US" sz="1800" dirty="0" err="1">
                <a:solidFill>
                  <a:schemeClr val="bg1"/>
                </a:solidFill>
                <a:effectLst>
                  <a:outerShdw blurRad="38100" dist="38100" dir="2700000" algn="tl">
                    <a:srgbClr val="000000">
                      <a:alpha val="43137"/>
                    </a:srgbClr>
                  </a:outerShdw>
                </a:effectLst>
                <a:latin typeface="Trebuchet MS" panose="020B0603020202020204" pitchFamily="34" charset="0"/>
              </a:rPr>
              <a:t>Arlet</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r>
              <a:rPr lang="pt-BR" sz="1100" dirty="0">
                <a:solidFill>
                  <a:schemeClr val="bg1"/>
                </a:solidFill>
                <a:effectLst>
                  <a:outerShdw blurRad="38100" dist="38100" dir="2700000" algn="tl">
                    <a:srgbClr val="000000">
                      <a:alpha val="43137"/>
                    </a:srgbClr>
                  </a:outerShdw>
                </a:effectLst>
                <a:latin typeface="Trebuchet MS" panose="020B0603020202020204" pitchFamily="34" charset="0"/>
              </a:rPr>
              <a:t>(843) 452-7200</a:t>
            </a:r>
          </a:p>
          <a:p>
            <a:r>
              <a:rPr lang="pt-BR" sz="1100" dirty="0">
                <a:solidFill>
                  <a:schemeClr val="bg1"/>
                </a:solidFill>
                <a:effectLst>
                  <a:outerShdw blurRad="38100" dist="38100" dir="2700000" algn="tl">
                    <a:srgbClr val="000000">
                      <a:alpha val="43137"/>
                    </a:srgbClr>
                  </a:outerShdw>
                </a:effectLst>
                <a:latin typeface="Trebuchet MS" panose="020B0603020202020204" pitchFamily="34" charset="0"/>
              </a:rPr>
              <a:t>georgearlet@comcast.net</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27" name="Picture 26"/>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124419" y="5935169"/>
            <a:ext cx="1159198" cy="773873"/>
          </a:xfrm>
          <a:prstGeom prst="rect">
            <a:avLst/>
          </a:prstGeom>
          <a:ln w="3175">
            <a:noFill/>
          </a:ln>
          <a:effectLst>
            <a:outerShdw blurRad="50800" dist="38100" dir="2700000" algn="tl" rotWithShape="0">
              <a:prstClr val="black">
                <a:alpha val="40000"/>
              </a:prstClr>
            </a:outerShdw>
          </a:effectLst>
        </p:spPr>
      </p:pic>
      <p:pic>
        <p:nvPicPr>
          <p:cNvPr id="29" name="Picture 2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24419" y="129540"/>
            <a:ext cx="1162688" cy="776203"/>
          </a:xfrm>
          <a:prstGeom prst="rect">
            <a:avLst/>
          </a:prstGeom>
          <a:ln w="3175">
            <a:noFill/>
          </a:ln>
          <a:effectLst>
            <a:outerShdw blurRad="50800" dist="38100" dir="2700000" algn="tl" rotWithShape="0">
              <a:prstClr val="black">
                <a:alpha val="40000"/>
              </a:prstClr>
            </a:outerShdw>
          </a:effectLst>
        </p:spPr>
      </p:pic>
      <p:pic>
        <p:nvPicPr>
          <p:cNvPr id="42" name="Picture 4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24419" y="6902176"/>
            <a:ext cx="1162687" cy="776202"/>
          </a:xfrm>
          <a:prstGeom prst="rect">
            <a:avLst/>
          </a:prstGeom>
          <a:ln w="3175">
            <a:noFill/>
          </a:ln>
          <a:effectLst>
            <a:outerShdw blurRad="50800" dist="38100" dir="2700000" algn="tl" rotWithShape="0">
              <a:prstClr val="black">
                <a:alpha val="40000"/>
              </a:prstClr>
            </a:outerShdw>
          </a:effectLst>
        </p:spPr>
      </p:pic>
      <p:pic>
        <p:nvPicPr>
          <p:cNvPr id="33" name="Picture 32"/>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123274" y="4968162"/>
            <a:ext cx="1159197" cy="773873"/>
          </a:xfrm>
          <a:prstGeom prst="rect">
            <a:avLst/>
          </a:prstGeom>
          <a:ln w="3175">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137</TotalTime>
  <Words>172</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32 Vendue Range 204 French Quarter ~ Charleston, SC 29401 MLS# 17031592 ~ $225,000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34</cp:revision>
  <dcterms:created xsi:type="dcterms:W3CDTF">2006-08-16T00:00:00Z</dcterms:created>
  <dcterms:modified xsi:type="dcterms:W3CDTF">2017-12-08T16:23:58Z</dcterms:modified>
</cp:coreProperties>
</file>