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8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11/2/2018</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29" y="100992"/>
            <a:ext cx="5064015" cy="337967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94129" y="100479"/>
            <a:ext cx="6762817" cy="685800"/>
          </a:xfrm>
        </p:spPr>
        <p:txBody>
          <a:bodyPr>
            <a:noAutofit/>
          </a:bodyPr>
          <a:lstStyle/>
          <a:p>
            <a: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t>Steps to the Beach!</a:t>
            </a:r>
            <a:b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br>
            <a:r>
              <a:rPr lang="en-US" sz="1600" i="1" dirty="0">
                <a:solidFill>
                  <a:schemeClr val="tx1"/>
                </a:solidFill>
                <a:effectLst>
                  <a:outerShdw blurRad="50800" dist="38100" dir="5400000" algn="t" rotWithShape="0">
                    <a:prstClr val="black">
                      <a:alpha val="40000"/>
                    </a:prstClr>
                  </a:outerShdw>
                </a:effectLst>
                <a:latin typeface="Trebuchet MS" panose="020B0603020202020204" pitchFamily="34" charset="0"/>
              </a:rPr>
              <a:t>Close to everything ~ Pool ~ Large Lot</a:t>
            </a:r>
            <a:endPar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endParaRPr>
          </a:p>
        </p:txBody>
      </p:sp>
      <p:sp>
        <p:nvSpPr>
          <p:cNvPr id="3" name="Subtitle 2"/>
          <p:cNvSpPr>
            <a:spLocks noGrp="1"/>
          </p:cNvSpPr>
          <p:nvPr>
            <p:ph type="subTitle" idx="1"/>
          </p:nvPr>
        </p:nvSpPr>
        <p:spPr>
          <a:xfrm>
            <a:off x="94128" y="5178371"/>
            <a:ext cx="5077465" cy="2738502"/>
          </a:xfrm>
        </p:spPr>
        <p:txBody>
          <a:bodyPr numCol="1" anchor="ctr">
            <a:noAutofit/>
          </a:bodyPr>
          <a:lstStyle/>
          <a:p>
            <a:pPr algn="ctr"/>
            <a:r>
              <a:rPr lang="en-US" cap="none" dirty="0">
                <a:solidFill>
                  <a:schemeClr val="tx1"/>
                </a:solidFill>
                <a:effectLst>
                  <a:outerShdw blurRad="38100" dist="38100" dir="2700000" algn="tl">
                    <a:srgbClr val="000000">
                      <a:alpha val="43137"/>
                    </a:srgbClr>
                  </a:outerShdw>
                </a:effectLst>
                <a:latin typeface="Trebuchet MS" panose="020B0603020202020204" pitchFamily="34" charset="0"/>
              </a:rPr>
              <a:t>Welcome to 32-21st Avenue on the beautiful barrier island of Isle of Palms! This is the first time this house has been for sale in over 40 years and one of the largest lots on the island. The main house has 3 bedrooms and 3 full baths, two of which are downstairs. There is a guest cottage (FROG) that has a full bathroom and kitchenette and has been a rental in the past.</a:t>
            </a:r>
          </a:p>
        </p:txBody>
      </p:sp>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392271" y="2430982"/>
            <a:ext cx="1371600" cy="9144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392271" y="3596233"/>
            <a:ext cx="1371600" cy="914400"/>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94128" y="3505200"/>
            <a:ext cx="5077464" cy="11251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effectLst>
                  <a:outerShdw blurRad="38100" dist="38100" dir="2700000" algn="tl">
                    <a:srgbClr val="000000">
                      <a:alpha val="43137"/>
                    </a:srgbClr>
                  </a:outerShdw>
                </a:effectLst>
                <a:latin typeface="Trebuchet MS" panose="020B0603020202020204" pitchFamily="34" charset="0"/>
              </a:rPr>
              <a:t>32 21st Avenue</a:t>
            </a:r>
            <a:endParaRPr lang="en-US" sz="2000" dirty="0">
              <a:effectLst>
                <a:outerShdw blurRad="38100" dist="38100" dir="2700000" algn="tl">
                  <a:srgbClr val="000000">
                    <a:alpha val="43137"/>
                  </a:srgbClr>
                </a:outerShdw>
              </a:effectLst>
              <a:latin typeface="Trebuchet MS" panose="020B0603020202020204" pitchFamily="34" charset="0"/>
            </a:endParaRPr>
          </a:p>
          <a:p>
            <a:r>
              <a:rPr lang="en-US" sz="2000" dirty="0">
                <a:effectLst>
                  <a:outerShdw blurRad="38100" dist="38100" dir="2700000" algn="tl">
                    <a:srgbClr val="000000">
                      <a:alpha val="43137"/>
                    </a:srgbClr>
                  </a:outerShdw>
                </a:effectLst>
                <a:latin typeface="Trebuchet MS" panose="020B0603020202020204" pitchFamily="34" charset="0"/>
              </a:rPr>
              <a:t>Isle of Palms, SC 29451</a:t>
            </a:r>
          </a:p>
          <a:p>
            <a:r>
              <a:rPr lang="en-US" sz="2000" dirty="0">
                <a:effectLst>
                  <a:outerShdw blurRad="38100" dist="38100" dir="2700000" algn="tl">
                    <a:srgbClr val="000000">
                      <a:alpha val="43137"/>
                    </a:srgbClr>
                  </a:outerShdw>
                </a:effectLst>
                <a:latin typeface="Trebuchet MS" panose="020B0603020202020204" pitchFamily="34" charset="0"/>
              </a:rPr>
              <a:t>MLS# 18027344 ~ $800,000</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4211"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rebuchet MS" panose="020B0603020202020204" pitchFamily="34" charset="0"/>
              </a:rPr>
              <a:t>Del Shaffer </a:t>
            </a:r>
          </a:p>
          <a:p>
            <a:r>
              <a:rPr lang="en-US" dirty="0">
                <a:effectLst>
                  <a:outerShdw blurRad="38100" dist="38100" dir="2700000" algn="tl">
                    <a:srgbClr val="000000">
                      <a:alpha val="43137"/>
                    </a:srgbClr>
                  </a:outerShdw>
                </a:effectLst>
                <a:latin typeface="Trebuchet MS" panose="020B0603020202020204" pitchFamily="34" charset="0"/>
              </a:rPr>
              <a:t>843.408.6821 </a:t>
            </a:r>
          </a:p>
          <a:p>
            <a:r>
              <a:rPr lang="en-US" sz="1600" dirty="0">
                <a:effectLst>
                  <a:outerShdw blurRad="38100" dist="38100" dir="2700000" algn="tl">
                    <a:srgbClr val="000000">
                      <a:alpha val="43137"/>
                    </a:srgbClr>
                  </a:outerShdw>
                </a:effectLst>
                <a:latin typeface="Trebuchet MS" panose="020B0603020202020204" pitchFamily="34" charset="0"/>
              </a:rPr>
              <a:t>dshaffer@carolinaoneplus.com</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392271" y="4761484"/>
            <a:ext cx="1371600" cy="914400"/>
          </a:xfrm>
          <a:prstGeom prst="rect">
            <a:avLst/>
          </a:prstGeom>
          <a:effectLst>
            <a:outerShdw blurRad="50800" dist="38100" dir="2700000" algn="tl" rotWithShape="0">
              <a:prstClr val="black">
                <a:alpha val="40000"/>
              </a:prstClr>
            </a:outerShdw>
          </a:effectLst>
        </p:spPr>
      </p:pic>
      <p:pic>
        <p:nvPicPr>
          <p:cNvPr id="20" name="Picture 19"/>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392271" y="5926735"/>
            <a:ext cx="1371600" cy="914400"/>
          </a:xfrm>
          <a:prstGeom prst="rect">
            <a:avLst/>
          </a:prstGeom>
          <a:effectLst>
            <a:outerShdw blurRad="50800" dist="38100" dir="2700000" algn="tl"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392271" y="100480"/>
            <a:ext cx="1371600" cy="914400"/>
          </a:xfrm>
          <a:prstGeom prst="rect">
            <a:avLst/>
          </a:prstGeom>
          <a:effectLst>
            <a:outerShdw blurRad="50800" dist="38100" dir="2700000" algn="tl" rotWithShape="0">
              <a:prstClr val="black">
                <a:alpha val="40000"/>
              </a:prstClr>
            </a:outerShdw>
          </a:effectLst>
        </p:spPr>
      </p:pic>
      <p:pic>
        <p:nvPicPr>
          <p:cNvPr id="22" name="Picture 2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393016" y="7091986"/>
            <a:ext cx="1370110" cy="91440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pic>
        <p:nvPicPr>
          <p:cNvPr id="19" name="Picture 18">
            <a:extLst>
              <a:ext uri="{FF2B5EF4-FFF2-40B4-BE49-F238E27FC236}">
                <a16:creationId xmlns:a16="http://schemas.microsoft.com/office/drawing/2014/main" id="{354465C4-8D58-4C69-86BC-CFD838A513BD}"/>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392271" y="1265731"/>
            <a:ext cx="1371600" cy="914400"/>
          </a:xfrm>
          <a:prstGeom prst="rect">
            <a:avLst/>
          </a:prstGeom>
          <a:effectLst>
            <a:outerShdw blurRad="50800" dist="38100" dir="2700000" algn="tl" rotWithShape="0">
              <a:prstClr val="black">
                <a:alpha val="40000"/>
              </a:prstClr>
            </a:outerShdw>
          </a:effectLst>
        </p:spPr>
      </p:pic>
      <p:sp>
        <p:nvSpPr>
          <p:cNvPr id="24" name="Title 1">
            <a:extLst>
              <a:ext uri="{FF2B5EF4-FFF2-40B4-BE49-F238E27FC236}">
                <a16:creationId xmlns:a16="http://schemas.microsoft.com/office/drawing/2014/main" id="{C70D579D-8197-45B9-BB9A-E0707446BDD9}"/>
              </a:ext>
            </a:extLst>
          </p:cNvPr>
          <p:cNvSpPr txBox="1">
            <a:spLocks/>
          </p:cNvSpPr>
          <p:nvPr/>
        </p:nvSpPr>
        <p:spPr>
          <a:xfrm>
            <a:off x="99665" y="2681835"/>
            <a:ext cx="6762817" cy="685800"/>
          </a:xfrm>
          <a:prstGeom prst="rect">
            <a:avLst/>
          </a:prstGeom>
        </p:spPr>
        <p:txBody>
          <a:bodyPr vert="horz" lIns="91440" tIns="45720" rIns="91440" bIns="45720" rtlCol="0" anchor="b">
            <a:noAutofit/>
          </a:bodyPr>
          <a:lstStyle>
            <a:lvl1pPr algn="l" defTabSz="3429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solidFill>
                  <a:srgbClr val="FF0000"/>
                </a:solidFill>
                <a:effectLst>
                  <a:outerShdw blurRad="50800" dist="38100" dir="5400000" algn="t" rotWithShape="0">
                    <a:prstClr val="black">
                      <a:alpha val="40000"/>
                    </a:prstClr>
                  </a:outerShdw>
                </a:effectLst>
                <a:latin typeface="Trebuchet MS" panose="020B0603020202020204" pitchFamily="34" charset="0"/>
              </a:rPr>
              <a:t>OPEN HOUSE Saturday from 1-3pm</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1012</TotalTime>
  <Words>194</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Steps to the Beach! Close to everything ~ Pool ~ Large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35</cp:revision>
  <dcterms:created xsi:type="dcterms:W3CDTF">2006-08-16T00:00:00Z</dcterms:created>
  <dcterms:modified xsi:type="dcterms:W3CDTF">2018-11-02T19:28:52Z</dcterms:modified>
</cp:coreProperties>
</file>