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12/30/2018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4" y="682430"/>
            <a:ext cx="5104270" cy="382820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03955" y="35858"/>
            <a:ext cx="5071928" cy="685800"/>
          </a:xfrm>
        </p:spPr>
        <p:txBody>
          <a:bodyPr>
            <a:noAutofit/>
          </a:bodyPr>
          <a:lstStyle/>
          <a:p>
            <a:pPr algn="ctr"/>
            <a: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Steps to the Beach!</a:t>
            </a:r>
            <a:b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br>
            <a:r>
              <a:rPr lang="en-US" sz="20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Close to everything ~ Pool ~ Large Lot</a:t>
            </a:r>
          </a:p>
        </p:txBody>
      </p:sp>
      <p:sp>
        <p:nvSpPr>
          <p:cNvPr id="3" name="Subtitle 2"/>
          <p:cNvSpPr>
            <a:spLocks noGrp="1"/>
          </p:cNvSpPr>
          <p:nvPr>
            <p:ph type="subTitle" idx="1"/>
          </p:nvPr>
        </p:nvSpPr>
        <p:spPr>
          <a:xfrm>
            <a:off x="87784" y="5675884"/>
            <a:ext cx="5104270" cy="2340715"/>
          </a:xfrm>
        </p:spPr>
        <p:txBody>
          <a:bodyPr numCol="1" anchor="ctr">
            <a:noAutofit/>
          </a:bodyPr>
          <a:lstStyle/>
          <a:p>
            <a:pPr algn="ct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Welcome to 32-21st Avenue on the beautiful barrier island of Isle of Palms! This is the first time this house has been for sale in about 40 years and one of the largest lots on the island. The main house has 3 bedrooms and 3 full baths, two of which are downstairs. There is a guest cottage (FROG) that has a full bathroom and kitchenette and has been a rental in the past. A $2,380 Lender Credit is available and will be applied towards the buyer's closing costs and pre-</a:t>
            </a:r>
            <a:r>
              <a:rPr lang="en-US" sz="1400" cap="none" dirty="0" err="1">
                <a:solidFill>
                  <a:schemeClr val="tx1"/>
                </a:solidFill>
                <a:effectLst>
                  <a:outerShdw blurRad="38100" dist="38100" dir="2700000" algn="tl">
                    <a:srgbClr val="000000">
                      <a:alpha val="43137"/>
                    </a:srgbClr>
                  </a:outerShdw>
                </a:effectLst>
                <a:latin typeface="Trebuchet MS" panose="020B0603020202020204" pitchFamily="34" charset="0"/>
              </a:rPr>
              <a:t>paids</a:t>
            </a: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 if the buyer chooses to use the seller's preferred lender. This credit is in addition to any negotiated seller concessions.</a:t>
            </a: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93223" y="4761484"/>
            <a:ext cx="1369695" cy="914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393223" y="5926735"/>
            <a:ext cx="1369695" cy="914400"/>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101187" y="4510633"/>
            <a:ext cx="5077464" cy="112816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effectLst>
                  <a:outerShdw blurRad="38100" dist="38100" dir="2700000" algn="tl">
                    <a:srgbClr val="000000">
                      <a:alpha val="43137"/>
                    </a:srgbClr>
                  </a:outerShdw>
                </a:effectLst>
                <a:latin typeface="Trebuchet MS" panose="020B0603020202020204" pitchFamily="34" charset="0"/>
              </a:rPr>
              <a:t>32 21st Avenue</a:t>
            </a:r>
            <a:endParaRPr lang="en-US" sz="1900" dirty="0">
              <a:effectLst>
                <a:outerShdw blurRad="38100" dist="38100" dir="2700000" algn="tl">
                  <a:srgbClr val="000000">
                    <a:alpha val="43137"/>
                  </a:srgbClr>
                </a:outerShdw>
              </a:effectLst>
              <a:latin typeface="Trebuchet MS" panose="020B0603020202020204" pitchFamily="34" charset="0"/>
            </a:endParaRPr>
          </a:p>
          <a:p>
            <a:r>
              <a:rPr lang="en-US" sz="1900" dirty="0">
                <a:effectLst>
                  <a:outerShdw blurRad="38100" dist="38100" dir="2700000" algn="tl">
                    <a:srgbClr val="000000">
                      <a:alpha val="43137"/>
                    </a:srgbClr>
                  </a:outerShdw>
                </a:effectLst>
                <a:latin typeface="Trebuchet MS" panose="020B0603020202020204" pitchFamily="34" charset="0"/>
              </a:rPr>
              <a:t>Isle of Palms, SC 29451 ~ MLS# 18027344</a:t>
            </a:r>
          </a:p>
          <a:p>
            <a:endParaRPr lang="en-US" sz="1600" b="1" i="1" dirty="0">
              <a:solidFill>
                <a:srgbClr val="FF0000"/>
              </a:solidFill>
              <a:effectLst>
                <a:outerShdw blurRad="38100" dist="38100" dir="2700000" algn="tl">
                  <a:srgbClr val="000000">
                    <a:alpha val="43137"/>
                  </a:srgbClr>
                </a:outerShdw>
              </a:effectLst>
              <a:latin typeface="Trebuchet MS" panose="020B0603020202020204" pitchFamily="34" charset="0"/>
            </a:endParaRPr>
          </a:p>
          <a:p>
            <a:r>
              <a:rPr lang="en-US" sz="2100" b="1" i="1" dirty="0">
                <a:solidFill>
                  <a:srgbClr val="FF0000"/>
                </a:solidFill>
                <a:effectLst>
                  <a:outerShdw blurRad="38100" dist="38100" dir="2700000" algn="tl">
                    <a:srgbClr val="000000">
                      <a:alpha val="43137"/>
                    </a:srgbClr>
                  </a:outerShdw>
                </a:effectLst>
                <a:highlight>
                  <a:srgbClr val="FFFF00"/>
                </a:highlight>
                <a:latin typeface="Trebuchet MS" panose="020B0603020202020204" pitchFamily="34" charset="0"/>
              </a:rPr>
              <a:t>NEW PRICE!!! $725,000</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rebuchet MS" panose="020B0603020202020204" pitchFamily="34" charset="0"/>
              </a:rPr>
              <a:t>Del Shaffer </a:t>
            </a:r>
          </a:p>
          <a:p>
            <a:r>
              <a:rPr lang="en-US" dirty="0">
                <a:effectLst>
                  <a:outerShdw blurRad="38100" dist="38100" dir="2700000" algn="tl">
                    <a:srgbClr val="000000">
                      <a:alpha val="43137"/>
                    </a:srgbClr>
                  </a:outerShdw>
                </a:effectLst>
                <a:latin typeface="Trebuchet MS" panose="020B0603020202020204" pitchFamily="34" charset="0"/>
              </a:rPr>
              <a:t>843.408.6821 </a:t>
            </a:r>
          </a:p>
          <a:p>
            <a:r>
              <a:rPr lang="en-US" sz="1600" dirty="0">
                <a:effectLst>
                  <a:outerShdw blurRad="38100" dist="38100" dir="2700000" algn="tl">
                    <a:srgbClr val="000000">
                      <a:alpha val="43137"/>
                    </a:srgbClr>
                  </a:outerShdw>
                </a:effectLst>
                <a:latin typeface="Trebuchet MS" panose="020B0603020202020204" pitchFamily="34" charset="0"/>
              </a:rPr>
              <a:t>dshaffer@carolinaoneplus.com</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393223" y="7091986"/>
            <a:ext cx="1369695" cy="914400"/>
          </a:xfrm>
          <a:prstGeom prst="rect">
            <a:avLst/>
          </a:prstGeom>
          <a:effectLst>
            <a:outerShdw blurRad="50800" dist="38100" dir="2700000" algn="tl" rotWithShape="0">
              <a:prstClr val="black">
                <a:alpha val="40000"/>
              </a:prstClr>
            </a:outerShdw>
          </a:effectLst>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393223" y="1265731"/>
            <a:ext cx="1369695" cy="914400"/>
          </a:xfrm>
          <a:prstGeom prst="rect">
            <a:avLst/>
          </a:prstGeom>
          <a:effectLst>
            <a:outerShdw blurRad="50800" dist="38100" dir="2700000" algn="tl"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393223" y="2430982"/>
            <a:ext cx="1369695" cy="914400"/>
          </a:xfrm>
          <a:prstGeom prst="rect">
            <a:avLst/>
          </a:prstGeom>
          <a:effectLst>
            <a:outerShdw blurRad="50800" dist="38100" dir="2700000" algn="tl"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393223" y="100480"/>
            <a:ext cx="1369695" cy="9144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pic>
        <p:nvPicPr>
          <p:cNvPr id="19" name="Picture 18">
            <a:extLst>
              <a:ext uri="{FF2B5EF4-FFF2-40B4-BE49-F238E27FC236}">
                <a16:creationId xmlns:a16="http://schemas.microsoft.com/office/drawing/2014/main" id="{354465C4-8D58-4C69-86BC-CFD838A513BD}"/>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393223" y="3596233"/>
            <a:ext cx="1369695" cy="914400"/>
          </a:xfrm>
          <a:prstGeom prst="rect">
            <a:avLst/>
          </a:prstGeom>
          <a:effectLst>
            <a:outerShdw blurRad="50800" dist="38100" dir="2700000" algn="tl" rotWithShape="0">
              <a:prstClr val="black">
                <a:alpha val="40000"/>
              </a:prstClr>
            </a:outerShdw>
          </a:effectLst>
        </p:spPr>
      </p:pic>
      <p:sp>
        <p:nvSpPr>
          <p:cNvPr id="24" name="Title 1">
            <a:extLst>
              <a:ext uri="{FF2B5EF4-FFF2-40B4-BE49-F238E27FC236}">
                <a16:creationId xmlns:a16="http://schemas.microsoft.com/office/drawing/2014/main" id="{C70D579D-8197-45B9-BB9A-E0707446BDD9}"/>
              </a:ext>
            </a:extLst>
          </p:cNvPr>
          <p:cNvSpPr txBox="1">
            <a:spLocks/>
          </p:cNvSpPr>
          <p:nvPr/>
        </p:nvSpPr>
        <p:spPr>
          <a:xfrm>
            <a:off x="-5943600" y="871439"/>
            <a:ext cx="5071927" cy="685800"/>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i="1" dirty="0">
                <a:solidFill>
                  <a:srgbClr val="FFFF00"/>
                </a:solidFill>
                <a:effectLst>
                  <a:outerShdw blurRad="50800" dist="38100" dir="5400000" algn="t" rotWithShape="0">
                    <a:prstClr val="black">
                      <a:alpha val="40000"/>
                    </a:prstClr>
                  </a:outerShdw>
                  <a:reflection blurRad="6350" stA="60000" endA="900" endPos="60000" dist="60007" dir="5400000" sy="-100000" algn="bl" rotWithShape="0"/>
                </a:effectLst>
                <a:latin typeface="Trebuchet MS" panose="020B0603020202020204" pitchFamily="34" charset="0"/>
              </a:rPr>
              <a:t>JUST REDUCED!</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1056</TotalTime>
  <Words>235</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Steps to the Beach! Close to everything ~ Pool ~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41</cp:revision>
  <dcterms:created xsi:type="dcterms:W3CDTF">2006-08-16T00:00:00Z</dcterms:created>
  <dcterms:modified xsi:type="dcterms:W3CDTF">2018-12-31T00:46:59Z</dcterms:modified>
</cp:coreProperties>
</file>