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7772EAF3-99EF-42A4-8450-453F282A5E58}"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034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237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76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705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694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72EAF3-99EF-42A4-8450-453F282A5E58}"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009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72EAF3-99EF-42A4-8450-453F282A5E58}"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40898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72EAF3-99EF-42A4-8450-453F282A5E58}"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18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846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41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503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772EAF3-99EF-42A4-8450-453F282A5E58}" type="datetimeFigureOut">
              <a:rPr lang="en-US" smtClean="0"/>
              <a:t>5/4/2018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7345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97605" y="44942"/>
            <a:ext cx="3977190" cy="1427902"/>
          </a:xfrm>
        </p:spPr>
        <p:txBody>
          <a:bodyPr anchor="ctr">
            <a:noAutofit/>
          </a:bodyPr>
          <a:lstStyle/>
          <a:p>
            <a:r>
              <a:rPr lang="en-US" sz="2000" b="1" dirty="0">
                <a:solidFill>
                  <a:srgbClr val="C00000"/>
                </a:solidFill>
                <a:latin typeface="Dakota" pitchFamily="2" charset="0"/>
              </a:rPr>
              <a:t>Affordable 2 bedroom</a:t>
            </a:r>
            <a:br>
              <a:rPr lang="en-US" sz="2000" b="1" dirty="0">
                <a:solidFill>
                  <a:srgbClr val="C00000"/>
                </a:solidFill>
                <a:latin typeface="Dakota" pitchFamily="2" charset="0"/>
              </a:rPr>
            </a:br>
            <a:r>
              <a:rPr lang="en-US" sz="2000" b="1" dirty="0">
                <a:solidFill>
                  <a:srgbClr val="C00000"/>
                </a:solidFill>
                <a:latin typeface="Dakota" pitchFamily="2" charset="0"/>
              </a:rPr>
              <a:t>2.5 bath Townhome</a:t>
            </a:r>
            <a:br>
              <a:rPr lang="en-US" sz="2000" b="1" dirty="0">
                <a:solidFill>
                  <a:srgbClr val="C00000"/>
                </a:solidFill>
                <a:latin typeface="Dakota" pitchFamily="2" charset="0"/>
              </a:rPr>
            </a:br>
            <a:r>
              <a:rPr lang="en-US" sz="2000" b="1" dirty="0">
                <a:solidFill>
                  <a:srgbClr val="C00000"/>
                </a:solidFill>
                <a:latin typeface="Dakota" pitchFamily="2" charset="0"/>
              </a:rPr>
              <a:t>with First Class Amenities</a:t>
            </a:r>
          </a:p>
        </p:txBody>
      </p:sp>
      <p:sp>
        <p:nvSpPr>
          <p:cNvPr id="3" name="Subtitle 2"/>
          <p:cNvSpPr>
            <a:spLocks noGrp="1"/>
          </p:cNvSpPr>
          <p:nvPr>
            <p:ph type="subTitle" idx="1"/>
          </p:nvPr>
        </p:nvSpPr>
        <p:spPr>
          <a:xfrm>
            <a:off x="1" y="5039959"/>
            <a:ext cx="7772399" cy="3896286"/>
          </a:xfrm>
        </p:spPr>
        <p:txBody>
          <a:bodyPr anchor="ctr">
            <a:noAutofit/>
          </a:bodyPr>
          <a:lstStyle/>
          <a:p>
            <a:r>
              <a:rPr lang="en-US" sz="1400" dirty="0">
                <a:solidFill>
                  <a:schemeClr val="bg1"/>
                </a:solidFill>
                <a:latin typeface="Franklin Gothic Book" panose="020B0503020102020204" pitchFamily="34" charset="0"/>
              </a:rPr>
              <a:t>This home is a must see! There are beautiful hardwood floors throughout the first floor, crown molding in the main living areas, a tray ceiling in the dining room, stainless appliances in the kitchen, and a screened in porch overlooking the fenced in backyard. Enjoy the beauty of the garden which includes aromatic roses, gardenias, fragrant Russian sage, a lemon tree and Crepe Myrtle! Upstairs holds the master bedroom suite with two closets and new flooring in the master bath. The second bedroom is spacious and also has an </a:t>
            </a:r>
            <a:r>
              <a:rPr lang="en-US" sz="1400" dirty="0" err="1">
                <a:solidFill>
                  <a:schemeClr val="bg1"/>
                </a:solidFill>
                <a:latin typeface="Franklin Gothic Book" panose="020B0503020102020204" pitchFamily="34" charset="0"/>
              </a:rPr>
              <a:t>en</a:t>
            </a:r>
            <a:r>
              <a:rPr lang="en-US" sz="1400" dirty="0">
                <a:solidFill>
                  <a:schemeClr val="bg1"/>
                </a:solidFill>
                <a:latin typeface="Franklin Gothic Book" panose="020B0503020102020204" pitchFamily="34" charset="0"/>
              </a:rPr>
              <a:t> suite bathroom. Owners have had the bedrooms painted and carpets upstairs professionally cleaned. Ceiling fans in both bedrooms, living room and screened in porch. This home has a brand new roof which was installed in March 2018! You will LOVE the amenities of Hamlin Plantation, which include running/walking trails, a resort style pool with water slide, clubhouse, tennis courts, children's playground, and fitness center. There is also a basketball court and volleyball pit. This home also backs up to the woods and the walking trail that leads you straight to all the amenities, and it is on a dead end so there is no drive by traffic! Loads of family activities at the clubhouse are planned throughout the year, including movie nights on the clubhouse green all summer long. Hamlin Plantation is conveniently located within a few minutes drive to the Isle of Palms and Sullivan's Island beaches, as well as Town Center with tons of shops and restaurants. There are also top notch schools nearby, including award winning Laing Middle School of Technology, Jennie Moore Elementary and Wando High School. Don't miss out on this great opportunity to live in one of Mount Pleasant's best communities!</a:t>
            </a:r>
            <a:endParaRPr lang="en-US" sz="1200" b="1" i="1" dirty="0">
              <a:solidFill>
                <a:schemeClr val="bg1"/>
              </a:solidFill>
              <a:latin typeface="Franklin Gothic Book" panose="020B0503020102020204" pitchFamily="34" charset="0"/>
            </a:endParaRPr>
          </a:p>
        </p:txBody>
      </p:sp>
      <p:sp>
        <p:nvSpPr>
          <p:cNvPr id="6" name="Rectangle 5"/>
          <p:cNvSpPr/>
          <p:nvPr/>
        </p:nvSpPr>
        <p:spPr>
          <a:xfrm>
            <a:off x="0" y="8936245"/>
            <a:ext cx="7772400" cy="1107996"/>
          </a:xfrm>
          <a:prstGeom prst="rect">
            <a:avLst/>
          </a:prstGeom>
        </p:spPr>
        <p:txBody>
          <a:bodyPr wrap="square">
            <a:spAutoFit/>
          </a:bodyPr>
          <a:lstStyle/>
          <a:p>
            <a:pPr algn="ctr"/>
            <a:r>
              <a:rPr lang="en-US" b="1" dirty="0">
                <a:latin typeface="Franklin Gothic Book" panose="020B0503020102020204" pitchFamily="34" charset="0"/>
              </a:rPr>
              <a:t>Ellen O'Neil</a:t>
            </a:r>
          </a:p>
          <a:p>
            <a:pPr algn="ctr"/>
            <a:r>
              <a:rPr lang="en-US" sz="1200" dirty="0">
                <a:latin typeface="Franklin Gothic Book" panose="020B0503020102020204" pitchFamily="34" charset="0"/>
              </a:rPr>
              <a:t>Broker/Owner, ABR, e-PRO, CNE</a:t>
            </a:r>
          </a:p>
          <a:p>
            <a:pPr algn="ctr"/>
            <a:r>
              <a:rPr lang="en-US" sz="1200" dirty="0">
                <a:latin typeface="Franklin Gothic Book" panose="020B0503020102020204" pitchFamily="34" charset="0"/>
              </a:rPr>
              <a:t>Charleston Realtor of Distinction</a:t>
            </a:r>
          </a:p>
          <a:p>
            <a:pPr algn="ctr"/>
            <a:r>
              <a:rPr lang="en-US" sz="1200" dirty="0">
                <a:latin typeface="Franklin Gothic Book" panose="020B0503020102020204" pitchFamily="34" charset="0"/>
              </a:rPr>
              <a:t>(843) 300-8530</a:t>
            </a:r>
          </a:p>
          <a:p>
            <a:pPr algn="ctr"/>
            <a:r>
              <a:rPr lang="en-US" sz="1200" dirty="0">
                <a:latin typeface="Franklin Gothic Book" panose="020B0503020102020204" pitchFamily="34" charset="0"/>
              </a:rPr>
              <a:t>www.EllenONeilProperties.com</a:t>
            </a:r>
            <a:endParaRPr lang="en-US" dirty="0">
              <a:latin typeface="Franklin Gothic Book" panose="020B05030201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346" y="3887814"/>
            <a:ext cx="1728216" cy="1152144"/>
          </a:xfrm>
          <a:prstGeom prst="rect">
            <a:avLst/>
          </a:prstGeom>
          <a:ln>
            <a:noFill/>
          </a:ln>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95" y="2655377"/>
            <a:ext cx="1728216" cy="1152144"/>
          </a:xfrm>
          <a:prstGeom prst="rect">
            <a:avLst/>
          </a:prstGeom>
          <a:ln>
            <a:noFill/>
          </a:ln>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8639" y="3029877"/>
            <a:ext cx="3015122" cy="2010081"/>
          </a:xfrm>
          <a:prstGeom prst="rect">
            <a:avLst/>
          </a:prstGeom>
          <a:ln>
            <a:noFill/>
          </a:ln>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6507" y="1317844"/>
            <a:ext cx="1728216" cy="1152144"/>
          </a:xfrm>
          <a:prstGeom prst="rect">
            <a:avLst/>
          </a:prstGeom>
          <a:ln>
            <a:noFill/>
          </a:ln>
          <a:effectLst/>
        </p:spPr>
      </p:pic>
      <p:sp>
        <p:nvSpPr>
          <p:cNvPr id="15" name="Rectangle 14"/>
          <p:cNvSpPr/>
          <p:nvPr/>
        </p:nvSpPr>
        <p:spPr>
          <a:xfrm>
            <a:off x="0" y="1463655"/>
            <a:ext cx="7772400" cy="1508105"/>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Franklin Gothic Book" panose="020B0503020102020204" pitchFamily="34" charset="0"/>
              </a:rPr>
              <a:t>3304 Billings Street</a:t>
            </a:r>
          </a:p>
          <a:p>
            <a:pPr algn="ctr"/>
            <a:r>
              <a:rPr lang="en-US" sz="2000" dirty="0">
                <a:effectLst>
                  <a:outerShdw blurRad="38100" dist="38100" dir="2700000" algn="tl">
                    <a:srgbClr val="000000">
                      <a:alpha val="43137"/>
                    </a:srgbClr>
                  </a:outerShdw>
                </a:effectLst>
                <a:latin typeface="Franklin Gothic Book" panose="020B0503020102020204" pitchFamily="34" charset="0"/>
              </a:rPr>
              <a:t>Hamlin Plantation</a:t>
            </a:r>
          </a:p>
          <a:p>
            <a:pPr algn="ctr"/>
            <a:r>
              <a:rPr lang="en-US" sz="2000" dirty="0">
                <a:effectLst>
                  <a:outerShdw blurRad="38100" dist="38100" dir="2700000" algn="tl">
                    <a:srgbClr val="000000">
                      <a:alpha val="43137"/>
                    </a:srgbClr>
                  </a:outerShdw>
                </a:effectLst>
                <a:latin typeface="Franklin Gothic Book" panose="020B0503020102020204" pitchFamily="34" charset="0"/>
              </a:rPr>
              <a:t>Mount Pleasant, SC 29466</a:t>
            </a:r>
          </a:p>
          <a:p>
            <a:pPr algn="ctr"/>
            <a:r>
              <a:rPr lang="en-US" sz="2000" dirty="0">
                <a:effectLst>
                  <a:outerShdw blurRad="38100" dist="38100" dir="2700000" algn="tl">
                    <a:srgbClr val="000000">
                      <a:alpha val="43137"/>
                    </a:srgbClr>
                  </a:outerShdw>
                </a:effectLst>
                <a:latin typeface="Franklin Gothic Book" panose="020B0503020102020204" pitchFamily="34" charset="0"/>
              </a:rPr>
              <a:t>MLS# 18012280 ~ $259,000</a:t>
            </a:r>
            <a:endParaRPr lang="en-US" sz="1600" dirty="0">
              <a:effectLst>
                <a:outerShdw blurRad="38100" dist="38100" dir="2700000" algn="tl">
                  <a:srgbClr val="000000">
                    <a:alpha val="43137"/>
                  </a:srgbClr>
                </a:outerShdw>
              </a:effectLst>
              <a:latin typeface="Franklin Gothic Book" panose="020B0503020102020204" pitchFamily="34"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95" y="9170203"/>
            <a:ext cx="2199590" cy="64008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2346" y="2655377"/>
            <a:ext cx="1728216" cy="1152144"/>
          </a:xfrm>
          <a:prstGeom prst="rect">
            <a:avLst/>
          </a:prstGeom>
          <a:ln>
            <a:noFill/>
          </a:ln>
          <a:effectLst/>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95" y="3887814"/>
            <a:ext cx="1728216" cy="1152144"/>
          </a:xfrm>
          <a:prstGeom prst="rect">
            <a:avLst/>
          </a:prstGeom>
          <a:ln>
            <a:noFill/>
          </a:ln>
          <a:effec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695" y="44942"/>
            <a:ext cx="1723659" cy="2530142"/>
          </a:xfrm>
          <a:prstGeom prst="rect">
            <a:avLst/>
          </a:prstGeom>
        </p:spPr>
      </p:pic>
      <p:pic>
        <p:nvPicPr>
          <p:cNvPr id="17" name="Picture 16">
            <a:extLst>
              <a:ext uri="{FF2B5EF4-FFF2-40B4-BE49-F238E27FC236}">
                <a16:creationId xmlns:a16="http://schemas.microsoft.com/office/drawing/2014/main" id="{1C1EF231-946D-4B0B-94C2-F935D68E2314}"/>
              </a:ext>
            </a:extLst>
          </p:cNvPr>
          <p:cNvPicPr>
            <a:picLocks noChangeAspect="1"/>
          </p:cNvPicPr>
          <p:nvPr/>
        </p:nvPicPr>
        <p:blipFill rotWithShape="1">
          <a:blip r:embed="rId12">
            <a:extLst>
              <a:ext uri="{28A0092B-C50C-407E-A947-70E740481C1C}">
                <a14:useLocalDpi xmlns:a14="http://schemas.microsoft.com/office/drawing/2010/main" val="0"/>
              </a:ext>
            </a:extLst>
          </a:blip>
          <a:srcRect b="2141"/>
          <a:stretch/>
        </p:blipFill>
        <p:spPr>
          <a:xfrm>
            <a:off x="5986902" y="44942"/>
            <a:ext cx="1723660" cy="2530142"/>
          </a:xfrm>
          <a:prstGeom prst="rect">
            <a:avLst/>
          </a:prstGeom>
        </p:spPr>
      </p:pic>
      <p:pic>
        <p:nvPicPr>
          <p:cNvPr id="18" name="Picture 17">
            <a:extLst>
              <a:ext uri="{FF2B5EF4-FFF2-40B4-BE49-F238E27FC236}">
                <a16:creationId xmlns:a16="http://schemas.microsoft.com/office/drawing/2014/main" id="{E7225773-989F-462C-ADF5-EB7F34B56D4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57860" y="9170203"/>
            <a:ext cx="1352702" cy="64008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B8BF2A38-DCC4-4E2C-808B-7E720584FC21}"/>
              </a:ext>
            </a:extLst>
          </p:cNvPr>
          <p:cNvSpPr/>
          <p:nvPr/>
        </p:nvSpPr>
        <p:spPr>
          <a:xfrm>
            <a:off x="7223902" y="9412541"/>
            <a:ext cx="2530776" cy="507831"/>
          </a:xfrm>
          <a:prstGeom prst="rect">
            <a:avLst/>
          </a:prstGeom>
        </p:spPr>
        <p:txBody>
          <a:bodyPr wrap="square">
            <a:spAutoFit/>
          </a:bodyPr>
          <a:lstStyle/>
          <a:p>
            <a:pPr algn="ctr"/>
            <a:r>
              <a:rPr lang="en-US" sz="900" dirty="0" err="1">
                <a:latin typeface="Franklin Gothic Book" panose="020B0503020102020204" pitchFamily="34" charset="0"/>
              </a:rPr>
              <a:t>eXp</a:t>
            </a:r>
            <a:r>
              <a:rPr lang="en-US" sz="900" dirty="0">
                <a:latin typeface="Franklin Gothic Book" panose="020B0503020102020204" pitchFamily="34" charset="0"/>
              </a:rPr>
              <a:t> Realty Charleston</a:t>
            </a:r>
          </a:p>
          <a:p>
            <a:pPr algn="ctr"/>
            <a:r>
              <a:rPr lang="en-US" sz="900" dirty="0">
                <a:latin typeface="Franklin Gothic Book" panose="020B0503020102020204" pitchFamily="34" charset="0"/>
              </a:rPr>
              <a:t>711 Fairview St</a:t>
            </a:r>
          </a:p>
          <a:p>
            <a:pPr algn="ctr"/>
            <a:r>
              <a:rPr lang="en-US" sz="900" dirty="0">
                <a:latin typeface="Franklin Gothic Book" panose="020B0503020102020204" pitchFamily="34" charset="0"/>
              </a:rPr>
              <a:t>Fountain Inn, SC 29644</a:t>
            </a:r>
          </a:p>
        </p:txBody>
      </p:sp>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377</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Affordable 2 bedroom 2.5 bath Townhome with First Class Amenities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20</cp:revision>
  <dcterms:created xsi:type="dcterms:W3CDTF">2016-07-16T19:46:25Z</dcterms:created>
  <dcterms:modified xsi:type="dcterms:W3CDTF">2018-05-04T16:54:58Z</dcterms:modified>
</cp:coreProperties>
</file>