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75" d="100"/>
          <a:sy n="75" d="100"/>
        </p:scale>
        <p:origin x="5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9F54-7B6F-4567-9915-E0F74A9E1081}"/>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58C7B488-6F8E-49F1-B3A1-5BEC53AB6CC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5B5A10B-80E2-494A-9A4E-5A2550C42BDB}"/>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a:extLst>
              <a:ext uri="{FF2B5EF4-FFF2-40B4-BE49-F238E27FC236}">
                <a16:creationId xmlns:a16="http://schemas.microsoft.com/office/drawing/2014/main" id="{19901DFA-488C-4FB3-9749-BFB997ACE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E505-06A7-43DC-A376-F14A3125433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69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7943-447A-44AC-8EC6-B72047CB9B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C7CF9-4764-4C4E-8C1B-601F2AB89A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39973-DF95-4C03-BAF3-8C5B8B785F5D}"/>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a:extLst>
              <a:ext uri="{FF2B5EF4-FFF2-40B4-BE49-F238E27FC236}">
                <a16:creationId xmlns:a16="http://schemas.microsoft.com/office/drawing/2014/main" id="{F42D6115-5DE5-4244-A9D6-62CC0170F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6659-4AB1-4FB3-81C2-54EE54D2365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BEA87-7FC4-467B-BAC1-D9AA95E0A4EC}"/>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E5D893-6A64-4DCF-A757-00EA3B4805A9}"/>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14D4-46FD-4EB6-B0AA-C23957E9B450}"/>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a:extLst>
              <a:ext uri="{FF2B5EF4-FFF2-40B4-BE49-F238E27FC236}">
                <a16:creationId xmlns:a16="http://schemas.microsoft.com/office/drawing/2014/main" id="{3C64F4F0-CB16-461C-9A3B-FE2977045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124DB-5E86-498E-BD61-250E127A227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302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1967B-1FEE-4D6F-B76F-ED32911DCC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A947E-993F-4EBB-BC79-FE6DC7E69F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6882-1B12-4647-A76E-C146A9669F83}"/>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a:extLst>
              <a:ext uri="{FF2B5EF4-FFF2-40B4-BE49-F238E27FC236}">
                <a16:creationId xmlns:a16="http://schemas.microsoft.com/office/drawing/2014/main" id="{BCBC1708-7282-4935-94CE-BC494214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0B14-1702-4501-946E-70C29AF2F3C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928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C4C-7727-4AB7-A9AD-456878F43748}"/>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236532E9-38DC-4B3A-BAA1-828F1B6982F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3B7ECA-6773-4209-9D96-9B93C108CE43}"/>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a:extLst>
              <a:ext uri="{FF2B5EF4-FFF2-40B4-BE49-F238E27FC236}">
                <a16:creationId xmlns:a16="http://schemas.microsoft.com/office/drawing/2014/main" id="{30ECB23D-A065-4A4F-8B64-C1C36BE40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812CD-E62C-4408-B7FD-9DC05557B21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2035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DE13-206C-46A6-A90A-F0A8A7236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B0DDC-A317-4219-BF2A-E1DBD633C57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D86E09-0FDB-4989-A23B-03AB7A3D5CCE}"/>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3641F-EF06-439B-AA30-1DFEE6E5CB67}"/>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6" name="Footer Placeholder 5">
            <a:extLst>
              <a:ext uri="{FF2B5EF4-FFF2-40B4-BE49-F238E27FC236}">
                <a16:creationId xmlns:a16="http://schemas.microsoft.com/office/drawing/2014/main" id="{CD418E80-D5F9-4F53-873C-636571553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A5F12-A9CA-4ECE-A337-A149AC09E6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386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C12E7-3CD6-472A-9E35-24F8D4E0891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91E558-4AC9-44CF-B868-130079EBD689}"/>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A3567D34-87DB-44E2-8651-4E1E0C169D31}"/>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6B877-EDA9-41FF-8228-07AE44CA14CF}"/>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10BFEA76-8477-4128-9071-9C4851E73F3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496250-4171-4736-9A15-00D3C3766779}"/>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8" name="Footer Placeholder 7">
            <a:extLst>
              <a:ext uri="{FF2B5EF4-FFF2-40B4-BE49-F238E27FC236}">
                <a16:creationId xmlns:a16="http://schemas.microsoft.com/office/drawing/2014/main" id="{39ED1F35-848E-4DC9-BEE7-FD84CD94A7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A48-9240-4959-93CF-7FA9DEA02D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817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0665-1646-4F77-AEF9-DC053B6357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95C87-0DAA-4E4E-8C36-473A4C56A3AD}"/>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4" name="Footer Placeholder 3">
            <a:extLst>
              <a:ext uri="{FF2B5EF4-FFF2-40B4-BE49-F238E27FC236}">
                <a16:creationId xmlns:a16="http://schemas.microsoft.com/office/drawing/2014/main" id="{9F028BE7-9CE3-4FCB-883B-C2CDC311FE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8EA0B-4F63-4745-8959-9E9CEADBD88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747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BFF8-62F0-4512-9890-C5BD7F0F04E8}"/>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3" name="Footer Placeholder 2">
            <a:extLst>
              <a:ext uri="{FF2B5EF4-FFF2-40B4-BE49-F238E27FC236}">
                <a16:creationId xmlns:a16="http://schemas.microsoft.com/office/drawing/2014/main" id="{5F247FDE-AB4B-476A-B854-8943F780A2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85675-024A-438E-AD07-64B3D7B81A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510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C87D-1C1E-41A6-A671-5FCA9A3BF79A}"/>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14D792BB-CCCA-42A6-A545-B99360E9661A}"/>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88FD4-A704-46A2-9C88-8BAEADD2FD42}"/>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6F3AC63B-A1B6-4211-A747-5AE9282B7A13}"/>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6" name="Footer Placeholder 5">
            <a:extLst>
              <a:ext uri="{FF2B5EF4-FFF2-40B4-BE49-F238E27FC236}">
                <a16:creationId xmlns:a16="http://schemas.microsoft.com/office/drawing/2014/main" id="{4D139476-D4E4-4EDB-9521-04E82D6A8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8E10C-7292-41D2-9C0A-0BEC9739FA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359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7F2A-F67B-4E41-9F73-BCA0B99A6ADB}"/>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7A055F3-08CB-4253-A387-F0B5C456F869}"/>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9B6F0AC7-5D37-4F65-BC8F-22ACD29A5BF8}"/>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857E916-1426-4D5F-9B69-7F1C5BEF8E68}"/>
              </a:ext>
            </a:extLst>
          </p:cNvPr>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6" name="Footer Placeholder 5">
            <a:extLst>
              <a:ext uri="{FF2B5EF4-FFF2-40B4-BE49-F238E27FC236}">
                <a16:creationId xmlns:a16="http://schemas.microsoft.com/office/drawing/2014/main" id="{86ECCF08-4FF5-4B00-A298-3615E1F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8CE7F3-56EC-468F-A3CE-4066342CD6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475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45342A-7AAA-4302-9BA8-FFD3E2BC4D31}"/>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D4BD7-D758-42E4-827F-F7E7BF335F40}"/>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E4797-1A5E-415C-A345-80587E66E3F1}"/>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10/15/2018</a:t>
            </a:fld>
            <a:endParaRPr lang="en-US"/>
          </a:p>
        </p:txBody>
      </p:sp>
      <p:sp>
        <p:nvSpPr>
          <p:cNvPr id="5" name="Footer Placeholder 4">
            <a:extLst>
              <a:ext uri="{FF2B5EF4-FFF2-40B4-BE49-F238E27FC236}">
                <a16:creationId xmlns:a16="http://schemas.microsoft.com/office/drawing/2014/main" id="{DC279A4E-D13C-40F6-872E-48D68AE21C7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9BEDE-F9C2-499D-BC55-C08149AE218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03107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6284" y="677084"/>
            <a:ext cx="4019828" cy="3014871"/>
          </a:xfrm>
          <a:prstGeom prst="rect">
            <a:avLst/>
          </a:prstGeom>
          <a:ln>
            <a:noFill/>
          </a:ln>
          <a:effectLst>
            <a:outerShdw blurRad="292100" dist="139700" dir="2700000" algn="tl" rotWithShape="0">
              <a:srgbClr val="333333">
                <a:alpha val="65000"/>
              </a:srgbClr>
            </a:outerShdw>
          </a:effectLst>
        </p:spPr>
      </p:pic>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693" y="9207802"/>
            <a:ext cx="545943" cy="815627"/>
          </a:xfrm>
          <a:prstGeom prst="roundRect">
            <a:avLst/>
          </a:prstGeom>
        </p:spPr>
      </p:pic>
      <p:sp>
        <p:nvSpPr>
          <p:cNvPr id="15" name="Subtitle 2"/>
          <p:cNvSpPr txBox="1">
            <a:spLocks/>
          </p:cNvSpPr>
          <p:nvPr/>
        </p:nvSpPr>
        <p:spPr>
          <a:xfrm>
            <a:off x="752637" y="9221777"/>
            <a:ext cx="5267164" cy="787676"/>
          </a:xfrm>
          <a:prstGeom prst="rect">
            <a:avLst/>
          </a:prstGeom>
        </p:spPr>
        <p:txBody>
          <a:bodyPr vert="horz" lIns="91440" tIns="45720" rIns="91440" bIns="45720" rtlCol="0" anchor="t">
            <a:noAutofit/>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nSpc>
                <a:spcPct val="120000"/>
              </a:lnSpc>
            </a:pPr>
            <a:r>
              <a:rPr lang="en-US" sz="1400" b="1" i="0" dirty="0">
                <a:solidFill>
                  <a:schemeClr val="bg1"/>
                </a:solidFill>
                <a:latin typeface="Century Gothic" panose="020B0502020202020204" pitchFamily="34" charset="0"/>
              </a:rPr>
              <a:t>Norris Law</a:t>
            </a:r>
            <a:br>
              <a:rPr lang="en-US" sz="1400" i="0" dirty="0">
                <a:solidFill>
                  <a:schemeClr val="bg1"/>
                </a:solidFill>
                <a:latin typeface="Century Gothic" panose="020B0502020202020204" pitchFamily="34" charset="0"/>
              </a:rPr>
            </a:br>
            <a:r>
              <a:rPr lang="en-US" sz="1200" i="0" dirty="0">
                <a:solidFill>
                  <a:schemeClr val="bg1"/>
                </a:solidFill>
                <a:latin typeface="Century Gothic" panose="020B0502020202020204" pitchFamily="34" charset="0"/>
              </a:rPr>
              <a:t>(843) 870-0011</a:t>
            </a:r>
            <a:br>
              <a:rPr lang="en-US" sz="1200" i="0" dirty="0">
                <a:solidFill>
                  <a:schemeClr val="bg1"/>
                </a:solidFill>
                <a:latin typeface="Century Gothic" panose="020B0502020202020204" pitchFamily="34" charset="0"/>
              </a:rPr>
            </a:br>
            <a:r>
              <a:rPr lang="en-US" sz="1200" i="0" dirty="0">
                <a:solidFill>
                  <a:schemeClr val="bg1"/>
                </a:solidFill>
                <a:latin typeface="Century Gothic" panose="020B0502020202020204" pitchFamily="34" charset="0"/>
              </a:rPr>
              <a:t>norrislawrealestate@gmail.com</a:t>
            </a:r>
          </a:p>
        </p:txBody>
      </p:sp>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001000" y="9352521"/>
            <a:ext cx="1634112" cy="431027"/>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6693" y="8130108"/>
            <a:ext cx="1219197" cy="914398"/>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41644" y="8130108"/>
            <a:ext cx="1219200" cy="914400"/>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76598" y="8130107"/>
            <a:ext cx="1219200" cy="914400"/>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46507" y="8130108"/>
            <a:ext cx="1219200" cy="91440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11552" y="8130107"/>
            <a:ext cx="1219200" cy="914400"/>
          </a:xfrm>
          <a:prstGeom prst="rect">
            <a:avLst/>
          </a:prstGeom>
          <a:ln>
            <a:noFill/>
          </a:ln>
          <a:effectLst>
            <a:outerShdw blurRad="292100" dist="139700" dir="2700000" algn="tl" rotWithShape="0">
              <a:srgbClr val="333333">
                <a:alpha val="65000"/>
              </a:srgbClr>
            </a:outerShdw>
          </a:effectLst>
        </p:spPr>
      </p:pic>
      <p:sp>
        <p:nvSpPr>
          <p:cNvPr id="29" name="Title 1"/>
          <p:cNvSpPr txBox="1">
            <a:spLocks/>
          </p:cNvSpPr>
          <p:nvPr/>
        </p:nvSpPr>
        <p:spPr>
          <a:xfrm>
            <a:off x="0" y="0"/>
            <a:ext cx="7757718" cy="493884"/>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500" i="1" dirty="0">
                <a:solidFill>
                  <a:schemeClr val="bg1"/>
                </a:solidFill>
                <a:latin typeface="Century Gothic" pitchFamily="34" charset="0"/>
              </a:rPr>
              <a:t>Hidden Cove Community is now FHA APPROVED</a:t>
            </a:r>
          </a:p>
        </p:txBody>
      </p:sp>
      <p:sp>
        <p:nvSpPr>
          <p:cNvPr id="2" name="Title 1"/>
          <p:cNvSpPr>
            <a:spLocks noGrp="1"/>
          </p:cNvSpPr>
          <p:nvPr>
            <p:ph type="ctrTitle"/>
          </p:nvPr>
        </p:nvSpPr>
        <p:spPr>
          <a:xfrm>
            <a:off x="1" y="3875155"/>
            <a:ext cx="7757718" cy="780009"/>
          </a:xfrm>
        </p:spPr>
        <p:txBody>
          <a:bodyPr anchor="ctr">
            <a:noAutofit/>
          </a:bodyPr>
          <a:lstStyle/>
          <a:p>
            <a:r>
              <a:rPr lang="pt-BR" sz="2800" b="1" dirty="0">
                <a:solidFill>
                  <a:schemeClr val="bg1"/>
                </a:solidFill>
                <a:latin typeface="Century Gothic" pitchFamily="34" charset="0"/>
              </a:rPr>
              <a:t>3305 Mariners Way</a:t>
            </a:r>
            <a:br>
              <a:rPr lang="pt-BR" sz="2400" dirty="0">
                <a:solidFill>
                  <a:schemeClr val="bg1"/>
                </a:solidFill>
                <a:latin typeface="Century Gothic" pitchFamily="34" charset="0"/>
              </a:rPr>
            </a:br>
            <a:r>
              <a:rPr lang="en-US" sz="1800" b="1" dirty="0">
                <a:solidFill>
                  <a:schemeClr val="bg1"/>
                </a:solidFill>
                <a:latin typeface="Century Gothic" pitchFamily="34" charset="0"/>
              </a:rPr>
              <a:t>Moncks Corner, SC 29461 ~ MLS# 18027347 ~ $113,900</a:t>
            </a:r>
            <a:endParaRPr lang="en-US" sz="2000" b="1" dirty="0">
              <a:solidFill>
                <a:schemeClr val="bg1"/>
              </a:solidFill>
              <a:latin typeface="Century Gothic" pitchFamily="34" charset="0"/>
            </a:endParaRPr>
          </a:p>
        </p:txBody>
      </p:sp>
      <p:sp>
        <p:nvSpPr>
          <p:cNvPr id="3" name="Rectangle 2">
            <a:extLst>
              <a:ext uri="{FF2B5EF4-FFF2-40B4-BE49-F238E27FC236}">
                <a16:creationId xmlns:a16="http://schemas.microsoft.com/office/drawing/2014/main" id="{50F6E0BD-C13F-45B4-A256-49E6795BE13F}"/>
              </a:ext>
            </a:extLst>
          </p:cNvPr>
          <p:cNvSpPr/>
          <p:nvPr/>
        </p:nvSpPr>
        <p:spPr>
          <a:xfrm>
            <a:off x="6030751" y="9323228"/>
            <a:ext cx="1534955" cy="646331"/>
          </a:xfrm>
          <a:prstGeom prst="rect">
            <a:avLst/>
          </a:prstGeom>
        </p:spPr>
        <p:txBody>
          <a:bodyPr wrap="square">
            <a:spAutoFit/>
          </a:bodyPr>
          <a:lstStyle/>
          <a:p>
            <a:pPr algn="r"/>
            <a:r>
              <a:rPr lang="en-US" sz="900" dirty="0">
                <a:solidFill>
                  <a:schemeClr val="bg1"/>
                </a:solidFill>
                <a:latin typeface="Century Gothic" panose="020B0502020202020204" pitchFamily="34" charset="0"/>
                <a:cs typeface="Times New Roman" pitchFamily="18" charset="0"/>
              </a:rPr>
              <a:t>Access Real Estate, LLC</a:t>
            </a:r>
          </a:p>
          <a:p>
            <a:pPr algn="r"/>
            <a:r>
              <a:rPr lang="en-US" sz="900" dirty="0">
                <a:solidFill>
                  <a:schemeClr val="bg1"/>
                </a:solidFill>
                <a:latin typeface="Century Gothic" panose="020B0502020202020204" pitchFamily="34" charset="0"/>
                <a:cs typeface="Times New Roman" pitchFamily="18" charset="0"/>
              </a:rPr>
              <a:t>1647 Redbank Rd</a:t>
            </a:r>
          </a:p>
          <a:p>
            <a:pPr algn="r"/>
            <a:r>
              <a:rPr lang="en-US" sz="900" dirty="0">
                <a:solidFill>
                  <a:schemeClr val="bg1"/>
                </a:solidFill>
                <a:latin typeface="Century Gothic" panose="020B0502020202020204" pitchFamily="34" charset="0"/>
                <a:cs typeface="Times New Roman" pitchFamily="18" charset="0"/>
              </a:rPr>
              <a:t>PO Box 944</a:t>
            </a:r>
          </a:p>
          <a:p>
            <a:pPr algn="r"/>
            <a:r>
              <a:rPr lang="en-US" sz="900" dirty="0">
                <a:solidFill>
                  <a:schemeClr val="bg1"/>
                </a:solidFill>
                <a:latin typeface="Century Gothic" panose="020B0502020202020204" pitchFamily="34" charset="0"/>
                <a:cs typeface="Times New Roman" pitchFamily="18" charset="0"/>
              </a:rPr>
              <a:t>Goose Creek, SC 29445</a:t>
            </a:r>
            <a:endParaRPr lang="en-US" sz="900" dirty="0">
              <a:solidFill>
                <a:schemeClr val="bg1"/>
              </a:solidFill>
              <a:latin typeface="Century Gothic" panose="020B0502020202020204" pitchFamily="34" charset="0"/>
            </a:endParaRPr>
          </a:p>
        </p:txBody>
      </p:sp>
      <p:sp>
        <p:nvSpPr>
          <p:cNvPr id="11" name="Rectangle 10"/>
          <p:cNvSpPr/>
          <p:nvPr/>
        </p:nvSpPr>
        <p:spPr>
          <a:xfrm>
            <a:off x="0" y="4838364"/>
            <a:ext cx="7772400" cy="3108543"/>
          </a:xfrm>
          <a:prstGeom prst="rect">
            <a:avLst/>
          </a:prstGeom>
          <a:noFill/>
          <a:ln>
            <a:noFill/>
          </a:ln>
        </p:spPr>
        <p:txBody>
          <a:bodyPr wrap="square">
            <a:spAutoFit/>
          </a:bodyPr>
          <a:lstStyle/>
          <a:p>
            <a:pPr algn="ctr"/>
            <a:r>
              <a:rPr lang="en-US" sz="1400" b="1" i="1" dirty="0">
                <a:solidFill>
                  <a:schemeClr val="bg1"/>
                </a:solidFill>
                <a:latin typeface="Century Gothic" panose="020B0502020202020204" pitchFamily="34" charset="0"/>
              </a:rPr>
              <a:t>NEW CARPET and FRESH PAINT.</a:t>
            </a:r>
            <a:endParaRPr lang="en-US" sz="1400" dirty="0">
              <a:solidFill>
                <a:schemeClr val="bg1"/>
              </a:solidFill>
              <a:latin typeface="Century Gothic" panose="020B0502020202020204" pitchFamily="34" charset="0"/>
            </a:endParaRPr>
          </a:p>
          <a:p>
            <a:pPr algn="ctr"/>
            <a:r>
              <a:rPr lang="en-US" sz="1400" dirty="0">
                <a:solidFill>
                  <a:schemeClr val="bg1"/>
                </a:solidFill>
                <a:latin typeface="Century Gothic" panose="020B0502020202020204" pitchFamily="34" charset="0"/>
              </a:rPr>
              <a:t>This is a nice upstairs condo with a ground level entrance and a foyer. The kitchen has plenty of cabinets for storage and all of the modern appliances, dishwasher, built in microwave, garbage disposal and of course a stove and refrigerator with an ice maker. All of the rooms have fans with 9' slick ceilings. The master bath has a double vanity with a garden tub. The den has a fireplace. The outside porch is spacious with a large storage room. Hidden Cove offers boat and trailer parking at no cost and also has a community pool. The Marina is nearby, with boat slips and a ramp for launching your boat. From the marina you can access the Tailrace Canal, Lake Moultrie, Diversion Canal, Lake Marion and the Charleston Harbor. Hidden Cove is in walking distance to multiple grocery stores, retail shops and restaurants. The water, sewage, garbage collection and lawn maintenance is all included in the HOA fee . Enjoy all of the outdoor sports that Berkeley County has to offer and also only thirty five minutes from Charleston. Come enjoy the Hidden Cove quiet life with great neighbors.</a:t>
            </a:r>
          </a:p>
        </p:txBody>
      </p:sp>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322</TotalTime>
  <Words>269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Century Gothic</vt:lpstr>
      <vt:lpstr>Tahoma</vt:lpstr>
      <vt:lpstr>Times New Roman</vt:lpstr>
      <vt:lpstr>Tunga</vt:lpstr>
      <vt:lpstr>Office Theme</vt:lpstr>
      <vt:lpstr>3305 Mariners Way Moncks Corner, SC 29461 ~ MLS# 18027347 ~ $113,900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49</cp:revision>
  <dcterms:created xsi:type="dcterms:W3CDTF">2006-08-16T00:00:00Z</dcterms:created>
  <dcterms:modified xsi:type="dcterms:W3CDTF">2018-10-15T17:25:53Z</dcterms:modified>
</cp:coreProperties>
</file>