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28" y="12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5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5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1" y="2251499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2"/>
            <a:ext cx="343415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1" y="3464562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1" y="2235202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5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5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5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598" y="4103045"/>
            <a:ext cx="4267203" cy="356406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Perfect Beach home sits 2nd row with Gorgeous Ocean Views on an exceptional lot!! The Great room has beautiful pine floors, A gas fireplace with built-ins and mantel. Large eat in-kitchen w/ granite counter tops , stainless steel appliances and overflowing cabinetry . There are two bedrooms that are upstairs and four down with a game room and sitting area. There is a large screened porch that has dual access to the Beach Path and the pool that sits perfectly along side a charming cabana that has a half bath and changing area with a side covered patio. The home is surrounded w/ lush tropical landscapes and large Oak tree's that are supported with an irrigation system. This home has a promising income and all furnishings viewed convey.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52400"/>
            <a:ext cx="7772399" cy="1828800"/>
          </a:xfrm>
        </p:spPr>
        <p:txBody>
          <a:bodyPr anchor="ctr">
            <a:noAutofit/>
          </a:bodyPr>
          <a:lstStyle/>
          <a:p>
            <a:r>
              <a:rPr lang="en-US" sz="24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3307 Palm </a:t>
            </a:r>
            <a:r>
              <a:rPr lang="en-US" sz="24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Blvd</a:t>
            </a:r>
            <a:r>
              <a:rPr lang="en-US" sz="18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8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8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Isle of </a:t>
            </a:r>
            <a:r>
              <a:rPr lang="en-US" sz="1600" b="0" cap="none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Palms</a:t>
            </a: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15011548</a:t>
            </a:r>
            <a:r>
              <a:rPr lang="en-US" sz="1600" b="0" cap="none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600" b="0" cap="none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0" cap="none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$999,000</a:t>
            </a:r>
            <a:endParaRPr lang="en-US" sz="1600" b="0" cap="none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4"/>
          <a:stretch/>
        </p:blipFill>
        <p:spPr>
          <a:xfrm>
            <a:off x="8153400" y="415176"/>
            <a:ext cx="1855661" cy="115946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3" b="4970"/>
          <a:stretch/>
        </p:blipFill>
        <p:spPr>
          <a:xfrm>
            <a:off x="-2362200" y="730574"/>
            <a:ext cx="1508556" cy="1828800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0"/>
          <a:stretch/>
        </p:blipFill>
        <p:spPr>
          <a:xfrm>
            <a:off x="8153400" y="1644974"/>
            <a:ext cx="1855661" cy="115204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34" y="9232692"/>
            <a:ext cx="658368" cy="762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9117797"/>
            <a:ext cx="665018" cy="457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19300" y="8981182"/>
            <a:ext cx="333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Clay Cunningham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Office - (843) 886-8110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Cell - (843) 345-4647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Fax - (843) 202-2921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Trebuchet MS" panose="020B0603020202020204" pitchFamily="34" charset="0"/>
              </a:rPr>
              <a:t>clay@carolinaone.com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613692"/>
            <a:ext cx="1295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Carolina One Real Estate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1400-E Palm Boulevard</a:t>
            </a:r>
          </a:p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Isle of Palms, SC 29451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2400" y="257940"/>
            <a:ext cx="7467601" cy="1617720"/>
            <a:chOff x="152400" y="257940"/>
            <a:chExt cx="7467601" cy="16177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57940"/>
              <a:ext cx="2438400" cy="1617719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57940"/>
              <a:ext cx="2438401" cy="1617720"/>
            </a:xfrm>
            <a:prstGeom prst="rect">
              <a:avLst/>
            </a:prstGeom>
            <a:ln w="12700">
              <a:solidFill>
                <a:schemeClr val="tx2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152399" y="2915192"/>
            <a:ext cx="7467602" cy="1061629"/>
            <a:chOff x="152399" y="2841283"/>
            <a:chExt cx="7467602" cy="10616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0" y="2841284"/>
              <a:ext cx="1600199" cy="1061628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" y="2841284"/>
              <a:ext cx="1600199" cy="1061628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1" y="2841283"/>
              <a:ext cx="1600200" cy="1061628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01" y="2841284"/>
              <a:ext cx="1600199" cy="1061628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7793330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793329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7793330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7793329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Plaque 4"/>
          <p:cNvSpPr/>
          <p:nvPr/>
        </p:nvSpPr>
        <p:spPr>
          <a:xfrm>
            <a:off x="152399" y="2052526"/>
            <a:ext cx="7467601" cy="685800"/>
          </a:xfrm>
          <a:prstGeom prst="plaqu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baseline="30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Row Beach Home with Great Views</a:t>
            </a:r>
            <a:endParaRPr lang="en-US" sz="3200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573795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54261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134727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73795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5354261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34727"/>
            <a:ext cx="1600199" cy="1061628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172B4B"/>
      </a:dk1>
      <a:lt1>
        <a:srgbClr val="567292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181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Lucida Sans</vt:lpstr>
      <vt:lpstr>Trebuchet MS</vt:lpstr>
      <vt:lpstr>Wingdings</vt:lpstr>
      <vt:lpstr>Wingdings 2</vt:lpstr>
      <vt:lpstr>Wingdings 3</vt:lpstr>
      <vt:lpstr>Apex</vt:lpstr>
      <vt:lpstr>3307 Palm Blvd  Isle of Palms MLS# 15011548 $999,000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</cp:lastModifiedBy>
  <cp:revision>18</cp:revision>
  <dcterms:created xsi:type="dcterms:W3CDTF">2006-08-16T00:00:00Z</dcterms:created>
  <dcterms:modified xsi:type="dcterms:W3CDTF">2015-07-14T19:17:09Z</dcterms:modified>
</cp:coreProperties>
</file>