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2628" y="9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58726" y="2011680"/>
            <a:ext cx="699516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165860" y="488649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170" y="894080"/>
            <a:ext cx="602361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0170" y="3678086"/>
            <a:ext cx="602361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6080" y="9411125"/>
            <a:ext cx="6477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699516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5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948271" y="2251499"/>
            <a:ext cx="343550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8620" y="3464562"/>
            <a:ext cx="343415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1" y="3464562"/>
            <a:ext cx="343550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3"/>
            <a:ext cx="2557066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8621" y="2235202"/>
            <a:ext cx="2557066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894080"/>
            <a:ext cx="466344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4480" y="2686897"/>
            <a:ext cx="466344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80" y="1711287"/>
            <a:ext cx="466344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88620" y="2346960"/>
            <a:ext cx="699516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88620" y="9411125"/>
            <a:ext cx="181356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55570" y="9411125"/>
            <a:ext cx="246126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736080" y="9411125"/>
            <a:ext cx="6477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598" y="4103045"/>
            <a:ext cx="4267203" cy="3564060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Perfect Beach home sits 2nd row with Gorgeous Ocean Views on an exceptional lot!! The Great room has beautiful pine floors, A gas fireplace with built-ins and mantel. Large eat in-kitchen w/ granite counter tops , stainless steel appliances and overflowing cabinetry . There are two bedrooms that are upstairs and four down with a game room and sitting area. There is a large screened porch that has dual access to the Beach Path and the pool that sits perfectly along side a charming cabana that has a half bath and changing area with a side covered patio. The home is surrounded w/ lush tropical landscapes and large Oak tree's that are supported with an irrigation system. This home has a promising income and all furnishings viewed convey.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52400"/>
            <a:ext cx="7772399" cy="1828800"/>
          </a:xfrm>
        </p:spPr>
        <p:txBody>
          <a:bodyPr anchor="ctr">
            <a:noAutofit/>
          </a:bodyPr>
          <a:lstStyle/>
          <a:p>
            <a:r>
              <a:rPr lang="en-US" sz="2400" b="0" cap="none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3307 Palm </a:t>
            </a:r>
            <a:r>
              <a:rPr lang="en-US" sz="2400" b="0" cap="none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Blvd</a:t>
            </a:r>
            <a:r>
              <a:rPr lang="en-US" sz="1800" b="0" cap="none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/>
            </a:r>
            <a:br>
              <a:rPr lang="en-US" sz="1800" b="0" cap="none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1800" b="0" cap="none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/>
            </a:r>
            <a:br>
              <a:rPr lang="en-US" sz="1800" b="0" cap="none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1600" b="0" cap="none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Isle of </a:t>
            </a:r>
            <a:r>
              <a:rPr lang="en-US" sz="1600" b="0" cap="none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Palms</a:t>
            </a:r>
            <a:r>
              <a:rPr lang="en-US" sz="1600" b="0" cap="none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/>
            </a:r>
            <a:br>
              <a:rPr lang="en-US" sz="1600" b="0" cap="none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1600" b="0" cap="none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MLS# 15011548</a:t>
            </a:r>
            <a:br>
              <a:rPr lang="en-US" sz="1600" b="0" cap="none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1600" b="0" cap="none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$</a:t>
            </a:r>
            <a:r>
              <a:rPr lang="en-US" sz="1600" b="0" cap="none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999,900</a:t>
            </a:r>
            <a:endParaRPr lang="en-US" sz="1600" b="0" cap="none" dirty="0">
              <a:ln w="18415" cmpd="sng">
                <a:noFill/>
                <a:prstDash val="solid"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84"/>
          <a:stretch/>
        </p:blipFill>
        <p:spPr>
          <a:xfrm>
            <a:off x="8153400" y="415176"/>
            <a:ext cx="1855661" cy="115946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13" b="4970"/>
          <a:stretch/>
        </p:blipFill>
        <p:spPr>
          <a:xfrm>
            <a:off x="-2362200" y="730574"/>
            <a:ext cx="1508556" cy="1828800"/>
          </a:xfrm>
          <a:prstGeom prst="rect">
            <a:avLst/>
          </a:prstGeom>
          <a:ln w="12700">
            <a:solidFill>
              <a:schemeClr val="tx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50"/>
          <a:stretch/>
        </p:blipFill>
        <p:spPr>
          <a:xfrm>
            <a:off x="8153400" y="1644974"/>
            <a:ext cx="1855661" cy="1152041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434" y="9232692"/>
            <a:ext cx="658368" cy="762000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91" y="9117797"/>
            <a:ext cx="665018" cy="4572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219300" y="8981182"/>
            <a:ext cx="333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Trebuchet MS" panose="020B0603020202020204" pitchFamily="34" charset="0"/>
              </a:rPr>
              <a:t>Clay Cunningham</a:t>
            </a:r>
          </a:p>
          <a:p>
            <a:pPr algn="ctr"/>
            <a:r>
              <a:rPr lang="en-US" sz="1100" dirty="0">
                <a:solidFill>
                  <a:schemeClr val="tx2"/>
                </a:solidFill>
                <a:latin typeface="Trebuchet MS" panose="020B0603020202020204" pitchFamily="34" charset="0"/>
              </a:rPr>
              <a:t>Office - (843) 886-8110</a:t>
            </a:r>
          </a:p>
          <a:p>
            <a:pPr algn="ctr"/>
            <a:r>
              <a:rPr lang="en-US" sz="1100" dirty="0">
                <a:solidFill>
                  <a:schemeClr val="tx2"/>
                </a:solidFill>
                <a:latin typeface="Trebuchet MS" panose="020B0603020202020204" pitchFamily="34" charset="0"/>
              </a:rPr>
              <a:t>Cell - (843) 345-4647</a:t>
            </a:r>
          </a:p>
          <a:p>
            <a:pPr algn="ctr"/>
            <a:r>
              <a:rPr lang="en-US" sz="1100" dirty="0">
                <a:solidFill>
                  <a:schemeClr val="tx2"/>
                </a:solidFill>
                <a:latin typeface="Trebuchet MS" panose="020B0603020202020204" pitchFamily="34" charset="0"/>
              </a:rPr>
              <a:t>Fax - (843) 202-2921</a:t>
            </a:r>
          </a:p>
          <a:p>
            <a:pPr algn="ctr"/>
            <a:r>
              <a:rPr lang="en-US" sz="1100" dirty="0">
                <a:solidFill>
                  <a:schemeClr val="tx2"/>
                </a:solidFill>
                <a:latin typeface="Trebuchet MS" panose="020B0603020202020204" pitchFamily="34" charset="0"/>
              </a:rPr>
              <a:t>clay@carolinaone.com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9613692"/>
            <a:ext cx="1295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schemeClr val="tx2"/>
                </a:solidFill>
                <a:latin typeface="Trebuchet MS" panose="020B0603020202020204" pitchFamily="34" charset="0"/>
              </a:rPr>
              <a:t>Carolina One Real Estate</a:t>
            </a:r>
          </a:p>
          <a:p>
            <a:pPr algn="ctr"/>
            <a:r>
              <a:rPr lang="en-US" sz="700" dirty="0">
                <a:solidFill>
                  <a:schemeClr val="tx2"/>
                </a:solidFill>
                <a:latin typeface="Trebuchet MS" panose="020B0603020202020204" pitchFamily="34" charset="0"/>
              </a:rPr>
              <a:t>1400-E Palm Boulevard</a:t>
            </a:r>
          </a:p>
          <a:p>
            <a:pPr algn="ctr"/>
            <a:r>
              <a:rPr lang="en-US" sz="700" dirty="0">
                <a:solidFill>
                  <a:schemeClr val="tx2"/>
                </a:solidFill>
                <a:latin typeface="Trebuchet MS" panose="020B0603020202020204" pitchFamily="34" charset="0"/>
              </a:rPr>
              <a:t>Isle of Palms, SC 29451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52400" y="257940"/>
            <a:ext cx="7467601" cy="1617720"/>
            <a:chOff x="152400" y="257940"/>
            <a:chExt cx="7467601" cy="16177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57940"/>
              <a:ext cx="2438400" cy="1617719"/>
            </a:xfrm>
            <a:prstGeom prst="rect">
              <a:avLst/>
            </a:prstGeom>
            <a:ln w="12700">
              <a:solidFill>
                <a:schemeClr val="tx2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257940"/>
              <a:ext cx="2438401" cy="1617720"/>
            </a:xfrm>
            <a:prstGeom prst="rect">
              <a:avLst/>
            </a:prstGeom>
            <a:ln w="12700">
              <a:solidFill>
                <a:schemeClr val="tx2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30" name="Group 29"/>
          <p:cNvGrpSpPr/>
          <p:nvPr/>
        </p:nvGrpSpPr>
        <p:grpSpPr>
          <a:xfrm>
            <a:off x="152399" y="2915192"/>
            <a:ext cx="7467602" cy="1061629"/>
            <a:chOff x="152399" y="2841283"/>
            <a:chExt cx="7467602" cy="106162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0" y="2841284"/>
              <a:ext cx="1600199" cy="1061628"/>
            </a:xfrm>
            <a:prstGeom prst="rect">
              <a:avLst/>
            </a:prstGeom>
            <a:ln>
              <a:solidFill>
                <a:schemeClr val="tx2"/>
              </a:solidFill>
            </a:ln>
            <a:effectLst/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399" y="2841284"/>
              <a:ext cx="1600199" cy="1061628"/>
            </a:xfrm>
            <a:prstGeom prst="rect">
              <a:avLst/>
            </a:prstGeom>
            <a:ln>
              <a:solidFill>
                <a:schemeClr val="tx2"/>
              </a:solidFill>
            </a:ln>
            <a:effectLst/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1" y="2841283"/>
              <a:ext cx="1600200" cy="1061628"/>
            </a:xfrm>
            <a:prstGeom prst="rect">
              <a:avLst/>
            </a:prstGeom>
            <a:ln>
              <a:solidFill>
                <a:schemeClr val="tx2"/>
              </a:solidFill>
            </a:ln>
            <a:effectLst/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4001" y="2841284"/>
              <a:ext cx="1600199" cy="1061628"/>
            </a:xfrm>
            <a:prstGeom prst="rect">
              <a:avLst/>
            </a:prstGeom>
            <a:ln>
              <a:solidFill>
                <a:schemeClr val="tx2"/>
              </a:solidFill>
            </a:ln>
            <a:effectLst/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0" y="7793330"/>
            <a:ext cx="1600199" cy="1061628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793329"/>
            <a:ext cx="1600199" cy="1061628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1" y="7793330"/>
            <a:ext cx="1600199" cy="1061628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7793329"/>
            <a:ext cx="1600199" cy="1061628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5" name="Plaque 4"/>
          <p:cNvSpPr/>
          <p:nvPr/>
        </p:nvSpPr>
        <p:spPr>
          <a:xfrm>
            <a:off x="152399" y="2052526"/>
            <a:ext cx="7467601" cy="685800"/>
          </a:xfrm>
          <a:prstGeom prst="plaque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i="1" baseline="300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3200" i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Row Beach Home with Great Views</a:t>
            </a:r>
            <a:endParaRPr lang="en-US" sz="3200" i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6573795"/>
            <a:ext cx="1600199" cy="1061628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54261"/>
            <a:ext cx="1600199" cy="1061628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4134727"/>
            <a:ext cx="1600199" cy="1061628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573795"/>
            <a:ext cx="1600199" cy="1061628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1" y="5354261"/>
            <a:ext cx="1600199" cy="1061628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134727"/>
            <a:ext cx="1600199" cy="1061628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rgbClr val="172B4B"/>
      </a:dk1>
      <a:lt1>
        <a:srgbClr val="567292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120</TotalTime>
  <Words>181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Book Antiqua</vt:lpstr>
      <vt:lpstr>Lucida Sans</vt:lpstr>
      <vt:lpstr>Trebuchet MS</vt:lpstr>
      <vt:lpstr>Wingdings</vt:lpstr>
      <vt:lpstr>Wingdings 2</vt:lpstr>
      <vt:lpstr>Wingdings 3</vt:lpstr>
      <vt:lpstr>Apex</vt:lpstr>
      <vt:lpstr>3307 Palm Blvd  Isle of Palms MLS# 15011548 $999,900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</cp:lastModifiedBy>
  <cp:revision>19</cp:revision>
  <dcterms:created xsi:type="dcterms:W3CDTF">2006-08-16T00:00:00Z</dcterms:created>
  <dcterms:modified xsi:type="dcterms:W3CDTF">2015-09-04T14:49:01Z</dcterms:modified>
</cp:coreProperties>
</file>