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948" y="-4290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" y="819"/>
            <a:ext cx="7314460" cy="486042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66035"/>
            <a:ext cx="5406228" cy="2555005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Enjoy quite living on 3.37 acres of land.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3 bedroom 2 bath single wide has spacious kitchen and living area.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Perfect area for a business owner to take advantage of 2 workshops with electric.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Home is being sold as is.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1981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3175">
                  <a:noFill/>
                </a:ln>
                <a:solidFill>
                  <a:schemeClr val="tx2"/>
                </a:solidFill>
                <a:latin typeface="Freestyle Script" panose="030804020302050B0404" pitchFamily="66" charset="0"/>
              </a:rPr>
              <a:t>Quiet Country Living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330 Red Briar Lane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Loyal Acres :: Cross, SC 29436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18016249 :: $90,000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2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5489716" y="3028034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5960580" y="3922619"/>
            <a:ext cx="1303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3+ Acres!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4" y="6362373"/>
            <a:ext cx="1827154" cy="1214147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2" y="7721722"/>
            <a:ext cx="1826776" cy="121387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1" y="5003599"/>
            <a:ext cx="1825544" cy="1213710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303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401788"/>
            <a:ext cx="850392" cy="34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365</TotalTime>
  <Words>83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330 Red Briar Lane Loyal Acres :: Cross, SC 29436 MLS# 18016249 :: $90,000 3 Bed / 2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66</cp:revision>
  <dcterms:created xsi:type="dcterms:W3CDTF">2006-08-16T00:00:00Z</dcterms:created>
  <dcterms:modified xsi:type="dcterms:W3CDTF">2018-07-19T17:44:54Z</dcterms:modified>
</cp:coreProperties>
</file>