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AB3"/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654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7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8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78">
                <a:solidFill>
                  <a:schemeClr val="tx1">
                    <a:tint val="75000"/>
                  </a:schemeClr>
                </a:solidFill>
              </a:defRPr>
            </a:lvl1pPr>
            <a:lvl2pPr marL="481089" indent="0">
              <a:buNone/>
              <a:defRPr sz="1889">
                <a:solidFill>
                  <a:schemeClr val="tx1">
                    <a:tint val="75000"/>
                  </a:schemeClr>
                </a:solidFill>
              </a:defRPr>
            </a:lvl2pPr>
            <a:lvl3pPr marL="9621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267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2435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0544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8653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6762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4871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400"/>
            </a:lvl1pPr>
            <a:lvl2pPr>
              <a:defRPr sz="2928"/>
            </a:lvl2pPr>
            <a:lvl3pPr>
              <a:defRPr sz="2550"/>
            </a:lvl3pPr>
            <a:lvl4pPr>
              <a:defRPr sz="2078"/>
            </a:lvl4pPr>
            <a:lvl5pPr>
              <a:defRPr sz="2078"/>
            </a:lvl5pPr>
            <a:lvl6pPr>
              <a:defRPr sz="2078"/>
            </a:lvl6pPr>
            <a:lvl7pPr>
              <a:defRPr sz="2078"/>
            </a:lvl7pPr>
            <a:lvl8pPr>
              <a:defRPr sz="2078"/>
            </a:lvl8pPr>
            <a:lvl9pPr>
              <a:defRPr sz="20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400"/>
            </a:lvl1pPr>
            <a:lvl2pPr marL="481089" indent="0">
              <a:buNone/>
              <a:defRPr sz="2928"/>
            </a:lvl2pPr>
            <a:lvl3pPr marL="962177" indent="0">
              <a:buNone/>
              <a:defRPr sz="2550"/>
            </a:lvl3pPr>
            <a:lvl4pPr marL="1443267" indent="0">
              <a:buNone/>
              <a:defRPr sz="2078"/>
            </a:lvl4pPr>
            <a:lvl5pPr marL="1924356" indent="0">
              <a:buNone/>
              <a:defRPr sz="2078"/>
            </a:lvl5pPr>
            <a:lvl6pPr marL="2405444" indent="0">
              <a:buNone/>
              <a:defRPr sz="2078"/>
            </a:lvl6pPr>
            <a:lvl7pPr marL="2886533" indent="0">
              <a:buNone/>
              <a:defRPr sz="2078"/>
            </a:lvl7pPr>
            <a:lvl8pPr marL="3367623" indent="0">
              <a:buNone/>
              <a:defRPr sz="2078"/>
            </a:lvl8pPr>
            <a:lvl9pPr marL="3848711" indent="0">
              <a:buNone/>
              <a:defRPr sz="20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4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177" rtl="0" eaLnBrk="1" latinLnBrk="0" hangingPunct="1">
        <a:spcBef>
          <a:spcPct val="0"/>
        </a:spcBef>
        <a:buNone/>
        <a:defRPr sz="4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817" indent="-360817" algn="l" defTabSz="96217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770" indent="-300681" algn="l" defTabSz="962177" rtl="0" eaLnBrk="1" latinLnBrk="0" hangingPunct="1">
        <a:spcBef>
          <a:spcPct val="20000"/>
        </a:spcBef>
        <a:buFont typeface="Arial" pitchFamily="34" charset="0"/>
        <a:buChar char="–"/>
        <a:defRPr sz="2928" kern="1200">
          <a:solidFill>
            <a:schemeClr val="tx1"/>
          </a:solidFill>
          <a:latin typeface="+mn-lt"/>
          <a:ea typeface="+mn-ea"/>
          <a:cs typeface="+mn-cs"/>
        </a:defRPr>
      </a:lvl2pPr>
      <a:lvl3pPr marL="1202723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1683811" indent="-240544" algn="l" defTabSz="962177" rtl="0" eaLnBrk="1" latinLnBrk="0" hangingPunct="1">
        <a:spcBef>
          <a:spcPct val="20000"/>
        </a:spcBef>
        <a:buFont typeface="Arial" pitchFamily="34" charset="0"/>
        <a:buChar char="–"/>
        <a:defRPr sz="2078" kern="1200">
          <a:solidFill>
            <a:schemeClr val="tx1"/>
          </a:solidFill>
          <a:latin typeface="+mn-lt"/>
          <a:ea typeface="+mn-ea"/>
          <a:cs typeface="+mn-cs"/>
        </a:defRPr>
      </a:lvl4pPr>
      <a:lvl5pPr marL="2164900" indent="-240544" algn="l" defTabSz="962177" rtl="0" eaLnBrk="1" latinLnBrk="0" hangingPunct="1">
        <a:spcBef>
          <a:spcPct val="20000"/>
        </a:spcBef>
        <a:buFont typeface="Arial" pitchFamily="34" charset="0"/>
        <a:buChar char="»"/>
        <a:defRPr sz="2078" kern="1200">
          <a:solidFill>
            <a:schemeClr val="tx1"/>
          </a:solidFill>
          <a:latin typeface="+mn-lt"/>
          <a:ea typeface="+mn-ea"/>
          <a:cs typeface="+mn-cs"/>
        </a:defRPr>
      </a:lvl5pPr>
      <a:lvl6pPr marL="2645989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6pPr>
      <a:lvl7pPr marL="3127078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7pPr>
      <a:lvl8pPr marL="3608167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8pPr>
      <a:lvl9pPr marL="4089256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81089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2pPr>
      <a:lvl3pPr marL="96217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3pPr>
      <a:lvl4pPr marL="144326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1924356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405444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288653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36762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3848711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" y="4380"/>
            <a:ext cx="7767339" cy="5172837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8133" y="5763147"/>
            <a:ext cx="4008967" cy="321394"/>
          </a:xfrm>
          <a:noFill/>
        </p:spPr>
        <p:txBody>
          <a:bodyPr anchor="t">
            <a:noAutofit/>
          </a:bodyPr>
          <a:lstStyle/>
          <a:p>
            <a:r>
              <a:rPr lang="en-US" sz="1322" i="1" dirty="0">
                <a:solidFill>
                  <a:schemeClr val="bg1">
                    <a:lumMod val="6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watch the YouTube video to see more!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68000" y="7118806"/>
            <a:ext cx="989541" cy="129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00400" y="7243690"/>
            <a:ext cx="860275" cy="129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15901" y="9326661"/>
            <a:ext cx="7340599" cy="731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89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843-813-2006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48133" y="8267700"/>
            <a:ext cx="2401888" cy="397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1" dirty="0">
                <a:latin typeface="Adobe Caslon Pro" pitchFamily="18" charset="0"/>
              </a:rPr>
              <a:t>Handsome Properties, Inc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53 Broad St 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991" y="5457736"/>
            <a:ext cx="7751878" cy="12003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Adobe Caslon Pro" pitchFamily="18" charset="0"/>
              </a:rPr>
              <a:t>Beautiful Condo with Dead ON Views of the Charleston Harbor and FORT SUMTER, and the aircraft carrier YORKTOWN! </a:t>
            </a:r>
          </a:p>
          <a:p>
            <a:pPr algn="ctr"/>
            <a:endParaRPr lang="en-US" sz="1800" dirty="0">
              <a:solidFill>
                <a:schemeClr val="bg1">
                  <a:lumMod val="5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Adobe Caslon Pro" pitchFamily="18" charset="0"/>
              </a:rPr>
              <a:t>Complete built-in office with Desk and Murphy Bed. All California Closets.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724400"/>
            <a:ext cx="2159000" cy="119944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F2C4E09-6A4E-4F36-874E-52118A21F492}"/>
              </a:ext>
            </a:extLst>
          </p:cNvPr>
          <p:cNvSpPr txBox="1"/>
          <p:nvPr/>
        </p:nvSpPr>
        <p:spPr>
          <a:xfrm>
            <a:off x="17990" y="-719667"/>
            <a:ext cx="5739344" cy="67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UNIQUE Jewel Box in the</a:t>
            </a:r>
          </a:p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OLD WALLED CITY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0207DA-4C6D-4784-9116-7F2FFADE2F82}"/>
              </a:ext>
            </a:extLst>
          </p:cNvPr>
          <p:cNvSpPr/>
          <p:nvPr/>
        </p:nvSpPr>
        <p:spPr>
          <a:xfrm>
            <a:off x="-2" y="30778"/>
            <a:ext cx="7772402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Adobe Caslon Pro" pitchFamily="18" charset="0"/>
              </a:rPr>
              <a:t>Waterside Condo in Downtown Charleston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8DF3B6-F4B1-044F-ED52-C6283C84D918}"/>
              </a:ext>
            </a:extLst>
          </p:cNvPr>
          <p:cNvSpPr/>
          <p:nvPr/>
        </p:nvSpPr>
        <p:spPr>
          <a:xfrm>
            <a:off x="10261" y="457200"/>
            <a:ext cx="7751878" cy="9062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267" b="1" i="1" dirty="0">
                <a:latin typeface="Adobe Caslon Pro" pitchFamily="18" charset="0"/>
              </a:rPr>
              <a:t>330 Concord Street 12 H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Dockside | Charleston, SC 29401 | MLS# 24025892 | $599,000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2 Bedrooms | 2 Baths | 1,237 sf</a:t>
            </a:r>
            <a:endParaRPr lang="en-US" sz="1511" dirty="0">
              <a:solidFill>
                <a:schemeClr val="bg1">
                  <a:lumMod val="50000"/>
                </a:schemeClr>
              </a:solidFill>
              <a:latin typeface="Adobe Caslon Pro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1DE61AB-8664-9098-B924-CCF431580A55}"/>
              </a:ext>
            </a:extLst>
          </p:cNvPr>
          <p:cNvGrpSpPr/>
          <p:nvPr/>
        </p:nvGrpSpPr>
        <p:grpSpPr>
          <a:xfrm>
            <a:off x="435089" y="6934200"/>
            <a:ext cx="6902222" cy="2081544"/>
            <a:chOff x="816328" y="6934200"/>
            <a:chExt cx="6902222" cy="2081544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8906166-8D5A-4F08-9C94-E2CA35509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9" b="369"/>
            <a:stretch/>
          </p:blipFill>
          <p:spPr>
            <a:xfrm>
              <a:off x="816328" y="6934200"/>
              <a:ext cx="3145171" cy="2081302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E177BC1-5513-4327-3258-0F0457C0EAF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9" b="369"/>
            <a:stretch/>
          </p:blipFill>
          <p:spPr>
            <a:xfrm>
              <a:off x="4573014" y="6934200"/>
              <a:ext cx="3145536" cy="20815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105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watch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49</cp:revision>
  <dcterms:created xsi:type="dcterms:W3CDTF">2006-08-16T00:00:00Z</dcterms:created>
  <dcterms:modified xsi:type="dcterms:W3CDTF">2025-01-02T18:59:39Z</dcterms:modified>
</cp:coreProperties>
</file>