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63" y="1"/>
            <a:ext cx="9144000" cy="762000"/>
          </a:xfrm>
        </p:spPr>
        <p:txBody>
          <a:bodyPr anchor="t">
            <a:normAutofit/>
          </a:bodyPr>
          <a:lstStyle/>
          <a:p>
            <a:r>
              <a:rPr lang="en-US" sz="2800" dirty="0">
                <a:effectLst>
                  <a:outerShdw blurRad="38100" dist="38100" dir="2700000" algn="tl">
                    <a:srgbClr val="000000">
                      <a:alpha val="43137"/>
                    </a:srgbClr>
                  </a:outerShdw>
                </a:effectLst>
                <a:latin typeface="Garamond" panose="02020404030301010803" pitchFamily="18" charset="0"/>
              </a:rPr>
              <a:t>Sweeping Harbor Views at Dockside!</a:t>
            </a:r>
          </a:p>
        </p:txBody>
      </p:sp>
      <p:sp>
        <p:nvSpPr>
          <p:cNvPr id="3" name="Subtitle 2"/>
          <p:cNvSpPr>
            <a:spLocks noGrp="1"/>
          </p:cNvSpPr>
          <p:nvPr>
            <p:ph type="subTitle" idx="1"/>
          </p:nvPr>
        </p:nvSpPr>
        <p:spPr>
          <a:xfrm>
            <a:off x="10391" y="4495800"/>
            <a:ext cx="9130145" cy="1226282"/>
          </a:xfrm>
        </p:spPr>
        <p:txBody>
          <a:bodyPr>
            <a:normAutofit/>
          </a:bodyPr>
          <a:lstStyle/>
          <a:p>
            <a:r>
              <a:rPr lang="en-US" sz="1400" dirty="0">
                <a:solidFill>
                  <a:schemeClr val="tx1"/>
                </a:solidFill>
                <a:latin typeface="Garamond" panose="02020404030301010803" pitchFamily="18" charset="0"/>
              </a:rPr>
              <a:t>Wake up each morning to sweeping views of the Charleston Harbor as you watch the cruise ships roll in from your south-facing private balcony. This large 2 bedroom 2 bath condo offers endless possibilities &amp; balcony access from both bedrooms and living room. Perfect as an investment, second home, or relocation. Dockside is full of amenities including shared dock access, indoor pool, exercise room, library, and walking proximity to aquarium, grocery, and all that Charleston has to offer! The home is priced to sell and is awaiting your personal </a:t>
            </a:r>
            <a:r>
              <a:rPr lang="en-US" sz="1400">
                <a:solidFill>
                  <a:schemeClr val="tx1"/>
                </a:solidFill>
                <a:latin typeface="Garamond" panose="02020404030301010803" pitchFamily="18" charset="0"/>
              </a:rPr>
              <a:t>touch</a:t>
            </a:r>
            <a:r>
              <a:rPr lang="en-US" sz="1400" smtClean="0">
                <a:solidFill>
                  <a:schemeClr val="tx1"/>
                </a:solidFill>
                <a:latin typeface="Garamond" panose="02020404030301010803" pitchFamily="18" charset="0"/>
              </a:rPr>
              <a:t>.</a:t>
            </a:r>
            <a:endParaRPr lang="en-US" sz="1400" dirty="0">
              <a:solidFill>
                <a:schemeClr val="tx1"/>
              </a:solidFill>
              <a:latin typeface="Garamond" panose="02020404030301010803"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36475" y="5765456"/>
            <a:ext cx="1077976" cy="1092544"/>
          </a:xfrm>
          <a:prstGeom prst="rect">
            <a:avLst/>
          </a:prstGeom>
        </p:spPr>
      </p:pic>
      <p:sp>
        <p:nvSpPr>
          <p:cNvPr id="12" name="Title 1"/>
          <p:cNvSpPr txBox="1">
            <a:spLocks/>
          </p:cNvSpPr>
          <p:nvPr/>
        </p:nvSpPr>
        <p:spPr>
          <a:xfrm>
            <a:off x="3463" y="3832591"/>
            <a:ext cx="9144000" cy="762000"/>
          </a:xfrm>
          <a:prstGeom prst="rect">
            <a:avLst/>
          </a:prstGeom>
        </p:spPr>
        <p:txBody>
          <a:bodyPr vert="horz" lIns="91440" tIns="45720" rIns="91440" bIns="45720" rtlCol="0" anchor="t">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latin typeface="Garamond" panose="02020404030301010803" pitchFamily="18" charset="0"/>
              </a:rPr>
              <a:t>330 Concord Street </a:t>
            </a:r>
            <a:r>
              <a:rPr lang="en-US" sz="3600" b="1" dirty="0" smtClean="0">
                <a:latin typeface="Garamond" panose="02020404030301010803" pitchFamily="18" charset="0"/>
              </a:rPr>
              <a:t>6H</a:t>
            </a:r>
          </a:p>
          <a:p>
            <a:r>
              <a:rPr lang="en-US" sz="3100" dirty="0" smtClean="0">
                <a:latin typeface="Garamond" panose="02020404030301010803" pitchFamily="18" charset="0"/>
              </a:rPr>
              <a:t>Charleston,  SC 29401 </a:t>
            </a:r>
            <a:r>
              <a:rPr lang="en-US" sz="3100" dirty="0">
                <a:latin typeface="Garamond" panose="02020404030301010803" pitchFamily="18" charset="0"/>
              </a:rPr>
              <a:t>~ MLS# 15017201 ~ $425,000</a:t>
            </a:r>
          </a:p>
        </p:txBody>
      </p:sp>
      <p:pic>
        <p:nvPicPr>
          <p:cNvPr id="1026" name="Picture 2" descr="Agent Phot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5702616"/>
            <a:ext cx="965200" cy="1096818"/>
          </a:xfrm>
          <a:prstGeom prst="ellipse">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3855" y="5911619"/>
            <a:ext cx="4060721" cy="800219"/>
          </a:xfrm>
          <a:prstGeom prst="rect">
            <a:avLst/>
          </a:prstGeom>
        </p:spPr>
        <p:txBody>
          <a:bodyPr wrap="square">
            <a:spAutoFit/>
          </a:bodyPr>
          <a:lstStyle/>
          <a:p>
            <a:pPr algn="ctr"/>
            <a:r>
              <a:rPr lang="en-US" b="1" dirty="0">
                <a:latin typeface="Garamond" panose="02020404030301010803" pitchFamily="18" charset="0"/>
              </a:rPr>
              <a:t>Peter </a:t>
            </a:r>
            <a:r>
              <a:rPr lang="en-US" b="1" dirty="0" smtClean="0">
                <a:latin typeface="Garamond" panose="02020404030301010803" pitchFamily="18" charset="0"/>
              </a:rPr>
              <a:t>Stanley</a:t>
            </a:r>
            <a:endParaRPr lang="en-US" b="1" dirty="0">
              <a:latin typeface="Garamond" panose="02020404030301010803" pitchFamily="18" charset="0"/>
            </a:endParaRPr>
          </a:p>
          <a:p>
            <a:pPr algn="ctr"/>
            <a:r>
              <a:rPr lang="en-US" sz="1400" dirty="0">
                <a:latin typeface="Garamond" panose="02020404030301010803" pitchFamily="18" charset="0"/>
              </a:rPr>
              <a:t>M </a:t>
            </a:r>
            <a:r>
              <a:rPr lang="en-US" sz="1400" dirty="0" smtClean="0">
                <a:latin typeface="Garamond" panose="02020404030301010803" pitchFamily="18" charset="0"/>
              </a:rPr>
              <a:t>843-300-8251 | O 843-885-6199</a:t>
            </a:r>
          </a:p>
          <a:p>
            <a:pPr algn="ctr"/>
            <a:r>
              <a:rPr lang="en-US" sz="1400" dirty="0" smtClean="0">
                <a:latin typeface="Garamond" panose="02020404030301010803" pitchFamily="18" charset="0"/>
              </a:rPr>
              <a:t>petermstanleyjr@gmail.com</a:t>
            </a:r>
            <a:endParaRPr lang="en-US" sz="1400" dirty="0">
              <a:latin typeface="Garamond" panose="02020404030301010803" pitchFamily="18" charset="0"/>
            </a:endParaRPr>
          </a:p>
        </p:txBody>
      </p:sp>
      <p:sp>
        <p:nvSpPr>
          <p:cNvPr id="10" name="Rectangle 9"/>
          <p:cNvSpPr/>
          <p:nvPr/>
        </p:nvSpPr>
        <p:spPr>
          <a:xfrm>
            <a:off x="5124841" y="5942396"/>
            <a:ext cx="4039939" cy="738664"/>
          </a:xfrm>
          <a:prstGeom prst="rect">
            <a:avLst/>
          </a:prstGeom>
        </p:spPr>
        <p:txBody>
          <a:bodyPr wrap="square">
            <a:spAutoFit/>
          </a:bodyPr>
          <a:lstStyle/>
          <a:p>
            <a:pPr algn="ctr"/>
            <a:r>
              <a:rPr lang="en-US" sz="1400" dirty="0">
                <a:latin typeface="Garamond" panose="02020404030301010803" pitchFamily="18" charset="0"/>
              </a:rPr>
              <a:t>Colony &amp; Craft LLC</a:t>
            </a:r>
          </a:p>
          <a:p>
            <a:pPr algn="ctr"/>
            <a:r>
              <a:rPr lang="en-US" sz="1400" dirty="0">
                <a:latin typeface="Garamond" panose="02020404030301010803" pitchFamily="18" charset="0"/>
              </a:rPr>
              <a:t>76-A Spring St</a:t>
            </a:r>
          </a:p>
          <a:p>
            <a:pPr algn="ctr"/>
            <a:r>
              <a:rPr lang="en-US" sz="1400" dirty="0">
                <a:latin typeface="Garamond" panose="02020404030301010803" pitchFamily="18" charset="0"/>
              </a:rPr>
              <a:t>Charleston, SC 29403</a:t>
            </a:r>
          </a:p>
        </p:txBody>
      </p:sp>
      <p:grpSp>
        <p:nvGrpSpPr>
          <p:cNvPr id="5" name="Group 4"/>
          <p:cNvGrpSpPr/>
          <p:nvPr/>
        </p:nvGrpSpPr>
        <p:grpSpPr>
          <a:xfrm>
            <a:off x="193963" y="723442"/>
            <a:ext cx="8763000" cy="3006167"/>
            <a:chOff x="228600" y="723442"/>
            <a:chExt cx="8763000" cy="3006167"/>
          </a:xfrm>
        </p:grpSpPr>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8600" y="728132"/>
              <a:ext cx="1930400" cy="1286933"/>
            </a:xfrm>
            <a:prstGeom prst="rect">
              <a:avLst/>
            </a:prstGeom>
            <a:effectLst>
              <a:outerShdw blurRad="63500" sx="102000" sy="102000" algn="ctr" rotWithShape="0">
                <a:prstClr val="black">
                  <a:alpha val="40000"/>
                </a:prst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061200" y="728133"/>
              <a:ext cx="1930400" cy="1286933"/>
            </a:xfrm>
            <a:prstGeom prst="rect">
              <a:avLst/>
            </a:prstGeom>
            <a:effectLst>
              <a:outerShdw blurRad="63500" sx="102000" sy="102000" algn="ctr" rotWithShape="0">
                <a:prstClr val="black">
                  <a:alpha val="40000"/>
                </a:prst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061200" y="2442633"/>
              <a:ext cx="1930400" cy="1286933"/>
            </a:xfrm>
            <a:prstGeom prst="rect">
              <a:avLst/>
            </a:prstGeom>
            <a:effectLst>
              <a:outerShdw blurRad="63500" sx="102000" sy="102000" algn="ctr" rotWithShape="0">
                <a:prstClr val="black">
                  <a:alpha val="40000"/>
                </a:prstClr>
              </a:outerShdw>
            </a:effectLst>
          </p:spPr>
        </p:pic>
        <p:pic>
          <p:nvPicPr>
            <p:cNvPr id="14" name="Picture 1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362200" y="723442"/>
              <a:ext cx="4495801" cy="2997201"/>
            </a:xfrm>
            <a:prstGeom prst="rect">
              <a:avLst/>
            </a:prstGeom>
            <a:effectLst>
              <a:outerShdw blurRad="63500" sx="102000" sy="102000" algn="ctr" rotWithShape="0">
                <a:prstClr val="black">
                  <a:alpha val="40000"/>
                </a:prstClr>
              </a:outerShdw>
            </a:effectLst>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8600" y="2443353"/>
              <a:ext cx="1929384" cy="1286256"/>
            </a:xfrm>
            <a:prstGeom prst="rect">
              <a:avLst/>
            </a:prstGeom>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20448591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143</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Garamond</vt:lpstr>
      <vt:lpstr>Office Theme</vt:lpstr>
      <vt:lpstr>Sweeping Harbor Views at Dockside!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Affordable Family Home in James Island!</dc:title>
  <dc:creator>CVH360</dc:creator>
  <cp:lastModifiedBy>A. Thomas</cp:lastModifiedBy>
  <cp:revision>8</cp:revision>
  <dcterms:created xsi:type="dcterms:W3CDTF">2006-08-16T00:00:00Z</dcterms:created>
  <dcterms:modified xsi:type="dcterms:W3CDTF">2015-09-29T14:42:42Z</dcterms:modified>
</cp:coreProperties>
</file>