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5" Type="http://schemas.openxmlformats.org/officeDocument/2006/relationships/image" Target="../media/image12.jpeg"/><Relationship Id="rId10" Type="http://schemas.openxmlformats.org/officeDocument/2006/relationships/image" Target="../media/image7.jp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700" y="16488"/>
            <a:ext cx="4041798" cy="2744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4133910"/>
            <a:ext cx="7779598" cy="32368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that is easy to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love.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BAMBOO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FLOORS THROUGHOUT. Large living room with a cozy brick FIREPLACE. Oversized kitchen with NEW APPLIANCES. A dining room that will fit any size table w/ bay window. Lovely SCREENED PORCH over looks the fence yard. Lots and lots of storage and walk in closets. Large pond view. Master suite has a garden tub &amp; separate shower &amp; dual sink vanity.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Best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of all, large forth bedroom or GIANT PLAYROOM/media room. Minutes to pool or bike path and well rated Drayton Hall Elementary. 20 minutes to downtown, 5 minutes to 526, 15 minutes to airport and Boeing, down the street from newly widened Bees Ferry and The Citadel Mall.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100 Crowfield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Goose Creek, SC 29445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6488"/>
            <a:ext cx="777240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3313 Hearthside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Drive</a:t>
            </a:r>
          </a:p>
          <a:p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Village Green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15028129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275,000</a:t>
            </a:r>
          </a:p>
          <a:p>
            <a:endParaRPr lang="en-US" sz="12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 Beds | 2½ Baths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2,222 Square Feet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962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21" y="7396308"/>
            <a:ext cx="1621536" cy="12161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042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194" y="3037148"/>
            <a:ext cx="1417320" cy="10967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189" y="3037148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037147"/>
            <a:ext cx="1417320" cy="10967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78" y="3037148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184" y="3037149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166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2016-01-06T17:38:43Z</dcterms:modified>
</cp:coreProperties>
</file>