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hyperlink" Target="http://www.agentownedrealty.com/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hyperlink" Target="mailto:dijohnsonsc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2.gi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700" y="16488"/>
            <a:ext cx="4041798" cy="2744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93" y="4133910"/>
            <a:ext cx="7779598" cy="32368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that is easy to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love.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BAMBOO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FLOORS THROUGHOUT. Large living room with a cozy brick FIREPLACE. Oversized kitchen with NEW APPLIANCES. A dining room that will fit any size table w/ bay window. Lovely SCREENED PORCH over looks the fence yard. Lots and lots of storage and walk in closets. Large pond view. Master suite has a garden tub &amp; separate shower &amp; dual sink vanity. </a:t>
            </a:r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Best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of all, large forth bedroom or GIANT PLAYROOM/media room. Minutes to pool or bike path and well rated Drayton Hall Elementary. 20 minutes to downtown, 5 minutes to 526, 15 minutes to airport and Boeing, down the street from newly widened Bees Ferry and The Citadel Mall.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16488"/>
            <a:ext cx="777240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3313 Hearthside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Drive</a:t>
            </a:r>
          </a:p>
          <a:p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Village Green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15028129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270,000</a:t>
            </a:r>
          </a:p>
          <a:p>
            <a:endParaRPr lang="en-US" sz="12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 Beds | 2½ Baths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2,222 Square Feet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962" y="7396308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396308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21" y="7396308"/>
            <a:ext cx="1621536" cy="12161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042" y="7396308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194" y="3037148"/>
            <a:ext cx="1417320" cy="10967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189" y="3037148"/>
            <a:ext cx="1417320" cy="1096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037147"/>
            <a:ext cx="1417320" cy="10967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78" y="3037148"/>
            <a:ext cx="1417320" cy="1096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184" y="3037149"/>
            <a:ext cx="1417320" cy="1096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8" name="Rectangle 17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</a:t>
            </a:r>
            <a:r>
              <a:rPr lang="en-US" sz="1400" b="1" dirty="0" smtClean="0">
                <a:latin typeface="Georgia" panose="02040502050405020303" pitchFamily="18" charset="0"/>
              </a:rPr>
              <a:t>Johnson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/>
              <a:t>843-270-6448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12"/>
              </a:rPr>
              <a:t>dijohnsonsc@gmail.com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13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</a:t>
            </a:r>
            <a:r>
              <a:rPr lang="en-US" sz="900" dirty="0" smtClean="0">
                <a:latin typeface="Georgia" panose="02040502050405020303" pitchFamily="18" charset="0"/>
              </a:rPr>
              <a:t>Blvd</a:t>
            </a:r>
          </a:p>
          <a:p>
            <a:pPr algn="ctr"/>
            <a:r>
              <a:rPr lang="en-US" sz="900" dirty="0" smtClean="0">
                <a:latin typeface="Georgia" panose="02040502050405020303" pitchFamily="18" charset="0"/>
              </a:rPr>
              <a:t>Mt </a:t>
            </a:r>
            <a:r>
              <a:rPr lang="en-US" sz="900" dirty="0">
                <a:latin typeface="Georgia" panose="02040502050405020303" pitchFamily="18" charset="0"/>
              </a:rPr>
              <a:t>Pleasant 29464</a:t>
            </a:r>
            <a:endParaRPr lang="en-US" sz="9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165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27</cp:revision>
  <dcterms:created xsi:type="dcterms:W3CDTF">2006-08-16T00:00:00Z</dcterms:created>
  <dcterms:modified xsi:type="dcterms:W3CDTF">2016-03-14T16:39:40Z</dcterms:modified>
</cp:coreProperties>
</file>