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708" y="8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65" y="-21336"/>
            <a:ext cx="1969008" cy="445008"/>
          </a:xfrm>
          <a:prstGeom prst="rect">
            <a:avLst/>
          </a:prstGeom>
          <a:ln>
            <a:noFill/>
          </a:ln>
          <a:effectLst>
            <a:softEdge rad="25400"/>
          </a:effectLst>
        </p:spPr>
      </p:pic>
      <p:sp>
        <p:nvSpPr>
          <p:cNvPr id="12" name="Rectangle 11"/>
          <p:cNvSpPr/>
          <p:nvPr/>
        </p:nvSpPr>
        <p:spPr>
          <a:xfrm>
            <a:off x="0" y="7696200"/>
            <a:ext cx="7772400" cy="23622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01000" y="7543800"/>
            <a:ext cx="2987040" cy="60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9560" y="5715000"/>
            <a:ext cx="2987040" cy="6035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730" y="7696200"/>
            <a:ext cx="3934670" cy="2362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480" y="7969359"/>
            <a:ext cx="38072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Address: 3317 Barkla Avenue</a:t>
            </a:r>
          </a:p>
          <a:p>
            <a:pPr fontAlgn="base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City: Mount Pleasant</a:t>
            </a:r>
          </a:p>
          <a:p>
            <a:pPr fontAlgn="base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Area: 41 - Mt Pleasant N of IOP Connector</a:t>
            </a:r>
          </a:p>
          <a:p>
            <a:pPr fontAlgn="base"/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Apx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 Square Feet: 2,416</a:t>
            </a:r>
          </a:p>
          <a:p>
            <a:pPr fontAlgn="base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Bedrooms: 5</a:t>
            </a:r>
            <a:b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</a:b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Baths: 3½ </a:t>
            </a:r>
          </a:p>
          <a:p>
            <a:pPr fontAlgn="base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MLS#: 16020299</a:t>
            </a:r>
          </a:p>
          <a:p>
            <a:pPr fontAlgn="base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Offering at: $399,900</a:t>
            </a:r>
            <a:endParaRPr lang="en-US" sz="9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7635472"/>
            <a:ext cx="7772400" cy="607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5905500" cy="603504"/>
          </a:xfrm>
        </p:spPr>
        <p:txBody>
          <a:bodyPr anchor="ctr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Priced Right &amp; Ready to Sell in Park West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9138" y="685800"/>
            <a:ext cx="4394121" cy="329559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00" y="685800"/>
            <a:ext cx="12192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1100" y="4254549"/>
            <a:ext cx="5130198" cy="3441652"/>
          </a:xfrm>
          <a:noFill/>
        </p:spPr>
        <p:txBody>
          <a:bodyPr anchor="ctr">
            <a:norm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A true 5 bedroom, 3.5 bathroom home (Berkeley Floor Plan) priced right and ready to sell. A full video tour is available showing just how flexible this home truly is. Not only in a wonderful neighborhood, well maintained with a deck, patio, sunroom and fenced back yard perfect for entertaining. An open kitchen floor plan allows you the opportunity for a kitchen table yet still has a dedicated dining room. The master bedroom is on the ground floor and the 4 more bedrooms are on the second floor with an additional flex room that could serve as a home office, homeschool classroom or amazing playroom or arts and crafts room. This is a must, must see.</a:t>
            </a:r>
            <a:endParaRPr lang="en-US" sz="1600" i="1" dirty="0">
              <a:solidFill>
                <a:schemeClr val="tx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00" y="1876395"/>
            <a:ext cx="12192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00" y="4257585"/>
            <a:ext cx="12192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00" y="3066990"/>
            <a:ext cx="12192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00" y="6638776"/>
            <a:ext cx="12192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00" y="5448180"/>
            <a:ext cx="12192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1298" y="686024"/>
            <a:ext cx="12192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1298" y="1876619"/>
            <a:ext cx="12192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1298" y="4257809"/>
            <a:ext cx="12192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1298" y="3067214"/>
            <a:ext cx="12192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1298" y="6639000"/>
            <a:ext cx="12192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1298" y="5448404"/>
            <a:ext cx="1219200" cy="9144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141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Eras Demi ITC</vt:lpstr>
      <vt:lpstr>Office Theme</vt:lpstr>
      <vt:lpstr>Priced Right &amp; Ready to Sell in Park West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17</cp:revision>
  <dcterms:created xsi:type="dcterms:W3CDTF">2006-08-16T00:00:00Z</dcterms:created>
  <dcterms:modified xsi:type="dcterms:W3CDTF">2016-08-04T05:25:40Z</dcterms:modified>
</cp:coreProperties>
</file>