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5B1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776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21336"/>
            <a:ext cx="7772400" cy="630936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65" y="-21336"/>
            <a:ext cx="1969008" cy="445008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12" name="Rectangle 11"/>
          <p:cNvSpPr/>
          <p:nvPr/>
        </p:nvSpPr>
        <p:spPr>
          <a:xfrm>
            <a:off x="0" y="7696200"/>
            <a:ext cx="7772400" cy="236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7543800"/>
            <a:ext cx="2987040" cy="6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0" y="5715000"/>
            <a:ext cx="2987040" cy="603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30" y="7696200"/>
            <a:ext cx="393467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" y="7969359"/>
            <a:ext cx="3807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Address: 3317 Barkla Avenue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City: Mount Pleasant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Area: 41 - Mt Pleasant N of IOP Connector</a:t>
            </a:r>
          </a:p>
          <a:p>
            <a:pPr fontAlgn="base"/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Apx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Square Feet: 2,416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Bedrooms: 5</a:t>
            </a:r>
            <a:b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Baths: 3½ 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MLS#: 16020299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Offering at: $395,000</a:t>
            </a:r>
            <a:endParaRPr 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635472"/>
            <a:ext cx="7772400" cy="60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905500" cy="603504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Priced Reduced &amp; Ready to Sell in Park West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00" y="632460"/>
            <a:ext cx="5130198" cy="43830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0" y="685800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100" y="5015541"/>
            <a:ext cx="5130198" cy="2680659"/>
          </a:xfrm>
          <a:noFill/>
        </p:spPr>
        <p:txBody>
          <a:bodyPr anchor="ctr">
            <a:normAutofit fontScale="92500"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 true 5 bedroom, 3.5 bathroom home (Berkeley Floor Plan) priced right and ready to sell. A full video tour is available showing just how flexible this home truly is. Not only in a wonderful neighborhood, well maintained with a deck, patio, sunroom and fenced back yard perfect for entertaining. An open kitchen floor plan allows you the opportunity for a kitchen table yet still has a dedicated dining room. The master bedroom is on the ground floor and the 4 more bedrooms are on the second floor with an additional flex room that could serve as a home office, homeschool classroom or amazing playroom or arts and crafts room. This is a must, must see.</a:t>
            </a:r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0" y="1876395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0" y="4257585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0" y="3066990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0" y="6638776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0" y="5448180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98" y="686024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98" y="1876619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98" y="4257809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98" y="3067214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98" y="6639000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98" y="5448404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7041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Eras Demi ITC</vt:lpstr>
      <vt:lpstr>Office Theme</vt:lpstr>
      <vt:lpstr>Priced Reduced &amp; Ready to Sell in Park West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Turnkey Investment Property 100% Occupied</dc:title>
  <dc:creator>CVH360</dc:creator>
  <cp:lastModifiedBy>A. Thomas Price</cp:lastModifiedBy>
  <cp:revision>18</cp:revision>
  <dcterms:created xsi:type="dcterms:W3CDTF">2006-08-16T00:00:00Z</dcterms:created>
  <dcterms:modified xsi:type="dcterms:W3CDTF">2016-09-02T18:25:18Z</dcterms:modified>
</cp:coreProperties>
</file>