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3200" spc="300">
                <a:ln w="10160">
                  <a:solidFill>
                    <a:schemeClr val="accent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HOLIDAY </a:t>
            </a:r>
            <a:r>
              <a:rPr lang="en-US" sz="3200" spc="300" dirty="0">
                <a:ln w="10160">
                  <a:solidFill>
                    <a:schemeClr val="accent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SPECIAL!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7"/>
          <a:stretch/>
        </p:blipFill>
        <p:spPr>
          <a:xfrm>
            <a:off x="217004" y="8488740"/>
            <a:ext cx="1143000" cy="1526117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RE/MAX Pro Realty, 9209 University Blvd, Charleston,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574690"/>
            <a:ext cx="33909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accent5">
                    <a:lumMod val="50000"/>
                  </a:schemeClr>
                </a:solidFill>
              </a:rPr>
              <a:t>Bill Everett, Jr</a:t>
            </a:r>
          </a:p>
          <a:p>
            <a:r>
              <a:rPr lang="en-US" sz="1800" i="1" dirty="0">
                <a:solidFill>
                  <a:schemeClr val="accent5">
                    <a:lumMod val="50000"/>
                  </a:schemeClr>
                </a:solidFill>
              </a:rPr>
              <a:t>Broker</a:t>
            </a:r>
          </a:p>
          <a:p>
            <a:endParaRPr lang="en-US" sz="1800" i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843-693-8539</a:t>
            </a: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Bill@TheEverettGroup.net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781" y="883128"/>
            <a:ext cx="3769592" cy="2532447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79736" y="869704"/>
            <a:ext cx="3725963" cy="255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3318 Lindner Lane</a:t>
            </a:r>
          </a:p>
          <a:p>
            <a:pPr algn="r"/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Planters Pointe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Mt Pleasant, SC 29466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16030623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$299,999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581" y="8141685"/>
            <a:ext cx="1444184" cy="96012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2588" y="5867875"/>
            <a:ext cx="1440155" cy="96681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087" y="3597413"/>
            <a:ext cx="1438141" cy="96681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566" y="4735322"/>
            <a:ext cx="1446200" cy="96146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954" y="3597413"/>
            <a:ext cx="5721612" cy="4746487"/>
          </a:xfrm>
        </p:spPr>
        <p:txBody>
          <a:bodyPr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An Awesome detached ranch style home situated on a quiet tree-lined street and is surrounded by a large private fenced yard with incredible pond views. This Remarkable home has 3 large bedrooms including the spacious master bedroom suite with vaulted ceiling, private master bathroom and a large walk-in closet. There are several large rooms with stylish ceiling fans and spotless wall-wall carpet including the Distinctive Great Room with a popular fireplace and unique vaulted ceiling. The modern kitchen is equipped with built-in appliances and offers a bright breakfast room for the informal dining. The Charming Dining Room is perfectly situated adjacent to the kitchen and is ideal for formal dining. There is a private walk-out to the valuable oversized patio and the beautiful fenced back yard that is a recommended retreat for bird watching, outside entertaining or cook-outs. Additional items of interest include newly installed roof shingles, new garage door and a new garbage disposal, Amenity Center offering a wonderful Club House, amenities include quality tennis courts, beautiful pool, basketball courts and ball field. Do You Recognize a Good Buy? Opportunity Knocks! Bring your checkbook. Age, </a:t>
            </a:r>
            <a:r>
              <a:rPr lang="en-US" sz="1400" dirty="0" err="1">
                <a:solidFill>
                  <a:schemeClr val="tx1"/>
                </a:solidFill>
              </a:rPr>
              <a:t>sqft</a:t>
            </a:r>
            <a:r>
              <a:rPr lang="en-US" sz="1400" dirty="0">
                <a:solidFill>
                  <a:schemeClr val="tx1"/>
                </a:solidFill>
              </a:rPr>
              <a:t>., taxes, acreage, schools, and </a:t>
            </a:r>
            <a:r>
              <a:rPr lang="en-US" sz="1400" dirty="0" err="1">
                <a:solidFill>
                  <a:schemeClr val="tx1"/>
                </a:solidFill>
              </a:rPr>
              <a:t>hoa</a:t>
            </a:r>
            <a:r>
              <a:rPr lang="en-US" sz="1400" dirty="0">
                <a:solidFill>
                  <a:schemeClr val="tx1"/>
                </a:solidFill>
              </a:rPr>
              <a:t> fees are approx. buyer to verify any and all information deemed necessary.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566" y="7006120"/>
            <a:ext cx="1446199" cy="960789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Custom 2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FF000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124</TotalTime>
  <Words>265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HOLIDAY SPECIAL!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26</cp:revision>
  <dcterms:created xsi:type="dcterms:W3CDTF">2006-08-16T00:00:00Z</dcterms:created>
  <dcterms:modified xsi:type="dcterms:W3CDTF">2016-12-15T16:33:18Z</dcterms:modified>
</cp:coreProperties>
</file>