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AA5F"/>
    <a:srgbClr val="083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477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5B91-30FE-6A20-6857-75B82536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54864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57F13-92BD-F6C7-B814-28455290C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70A8-11BA-8B98-8EA5-952AD88F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1461F-19AE-49DC-6F3C-38AE2222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43ABA-665F-7F63-8A86-EA41560B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3A51-7785-236A-9056-F8FC0D0B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CBF65-C9CE-2AC5-6BE6-EB56DCFFC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07CF9-F3DD-6C84-0E63-17CB517E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65732-AC29-B7E8-1616-F85A9F34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C432-FA0D-356D-83B9-E164F49E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587CB-0828-DB07-8102-37D8BE613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DE598-AF95-338D-2C0C-6DE563A67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2430-0099-7EF1-E6CF-7ACB2EC7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01A6-7B61-B779-FA12-B6922FB2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E1DF-C2DD-F30B-5E88-B2A800AC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F905-71A0-C2F5-F547-15C1526B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16F58-A730-0D76-9F4C-5A3406452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5A2CB-4792-C0C0-F60F-D8D91601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07B6-F2FA-D950-4138-61E427F9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E236-7255-9813-3DA1-4925E448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A877-CCA1-BFE3-86AF-6866A016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" y="2279652"/>
            <a:ext cx="630936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4BA9-2D79-8204-EE11-2E8FAB8A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6119285"/>
            <a:ext cx="63093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341B9-5B59-01E9-C24A-2652E0DD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6C6DD-5C94-35EF-C464-458364AA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31EA-A9CC-8DE8-C860-65B4DE3C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F8D7-4723-AF4C-BF7A-A7FD24B3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7EA2-3EF0-CC82-E7E2-C88C687E8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9B001-D6C6-F63A-8837-751D0F9E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6D63-4DA0-8E19-2890-2E57FBC5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C2A4B-AF59-357A-8B14-293F23E0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D25F7-92B1-C217-9C2F-2F8DE5CC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0C43-4186-63C4-8441-FE5FDF71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486834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8E5CD-4EF9-4A0C-B728-CB06BAB8F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3" y="2241551"/>
            <a:ext cx="309467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ACEEF-2115-4C41-7BE4-58885611A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73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DF9B7-271D-38D5-38A1-7BA7869F0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BDC9C-610C-91DB-2AA6-D89460B5D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0F803-A900-987C-9089-B9C486ED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6B942-F30E-91D3-B1EA-E8D569A7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14BB8-6346-105F-DA0F-A04B783E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EAD8-AF98-C814-1F81-DC6FE6BD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701F0-D174-2549-CB3C-60B90B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59D31-B69D-7D56-3DF2-A0C9232B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23B2C-5366-9DBC-7B68-B0BC2D4F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3367C-A43E-3AA2-3F66-365A97D7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1F93D-DA59-5D95-5AF6-1A9934E5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47D05-D97D-FC0E-2D0C-B01AFF21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A8E1-27C0-ACD6-8570-06CA646D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E56A-8CF7-1E35-CFB0-E11F00F2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E1DB9-8784-B97E-95AB-ED2440440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C9D50-3150-C8C6-BEA9-D95E93C6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F8E12-BA79-77B0-EC5F-E8851BD6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9C7EA-21BC-E260-43B2-F8252137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F0B8-AA31-4EC7-A3E3-85032A22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E87F6-D021-E1DA-5E7B-EF000607B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7B9E2-70A4-8852-215D-6F5754668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D2450-DDEB-EF22-1242-034DF928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508C6-5C39-D410-CA7B-BA6D3401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08C20-4C70-45F0-AC73-B54F95BA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BD624-3343-1009-38ED-0E17114E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86834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5F22C-DCC3-AE9F-B81E-38F703486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9FCB5-4868-2D00-A49D-307A44970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17AA-6964-4E9B-8690-4286F65E5FB7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BD2F2-F4D8-9296-B821-0043E1DE5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16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55A7-286D-065B-5CEF-8A5E8160E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636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sv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5A1446C-5246-385C-EFE1-915BF3926D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" b="25804"/>
          <a:stretch/>
        </p:blipFill>
        <p:spPr>
          <a:xfrm>
            <a:off x="148472" y="177069"/>
            <a:ext cx="5221475" cy="4978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44945-A9CC-DFF0-C1C9-2BB7276DB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74" y="177069"/>
            <a:ext cx="5221473" cy="436340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rajan Pro" panose="02020502050506020301" pitchFamily="18" charset="0"/>
              </a:rPr>
              <a:t>6 BED/3 BATH DUAL MASTERS</a:t>
            </a:r>
          </a:p>
        </p:txBody>
      </p:sp>
      <p:pic>
        <p:nvPicPr>
          <p:cNvPr id="34" name="Graphic 33" descr="Bed outline">
            <a:extLst>
              <a:ext uri="{FF2B5EF4-FFF2-40B4-BE49-F238E27FC236}">
                <a16:creationId xmlns:a16="http://schemas.microsoft.com/office/drawing/2014/main" id="{0C4CA87C-E05B-87A6-FDC2-E068596D0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4492" y="4821976"/>
            <a:ext cx="506064" cy="595844"/>
          </a:xfrm>
          <a:prstGeom prst="rect">
            <a:avLst/>
          </a:prstGeom>
        </p:spPr>
      </p:pic>
      <p:pic>
        <p:nvPicPr>
          <p:cNvPr id="35" name="Graphic 34" descr="Blueprint outline">
            <a:extLst>
              <a:ext uri="{FF2B5EF4-FFF2-40B4-BE49-F238E27FC236}">
                <a16:creationId xmlns:a16="http://schemas.microsoft.com/office/drawing/2014/main" id="{C0441DEF-18BF-C5D1-0843-9938975EC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4718" y="4821976"/>
            <a:ext cx="506064" cy="595844"/>
          </a:xfrm>
          <a:prstGeom prst="rect">
            <a:avLst/>
          </a:prstGeom>
        </p:spPr>
      </p:pic>
      <p:pic>
        <p:nvPicPr>
          <p:cNvPr id="36" name="Graphic 35" descr="Bathtub outline">
            <a:extLst>
              <a:ext uri="{FF2B5EF4-FFF2-40B4-BE49-F238E27FC236}">
                <a16:creationId xmlns:a16="http://schemas.microsoft.com/office/drawing/2014/main" id="{07B80C55-6127-134C-4C79-9EA68540E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74605" y="4821976"/>
            <a:ext cx="506064" cy="59584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3B2163B-949A-DA39-590E-1904217AF7BD}"/>
              </a:ext>
            </a:extLst>
          </p:cNvPr>
          <p:cNvSpPr txBox="1"/>
          <p:nvPr/>
        </p:nvSpPr>
        <p:spPr>
          <a:xfrm>
            <a:off x="8661163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24C747-1A8D-2EE3-C495-C3A7833BC351}"/>
              </a:ext>
            </a:extLst>
          </p:cNvPr>
          <p:cNvSpPr txBox="1"/>
          <p:nvPr/>
        </p:nvSpPr>
        <p:spPr>
          <a:xfrm>
            <a:off x="9261277" y="5308596"/>
            <a:ext cx="479342" cy="246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1,844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1F621C-2B3D-2EFF-E13C-8EBE4D1226B8}"/>
              </a:ext>
            </a:extLst>
          </p:cNvPr>
          <p:cNvSpPr txBox="1"/>
          <p:nvPr/>
        </p:nvSpPr>
        <p:spPr>
          <a:xfrm>
            <a:off x="8061050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0B926-867B-7CBB-673C-3084168EA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4654" y="1589213"/>
            <a:ext cx="1492854" cy="995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AA087-D5FC-08C9-143C-81428C7F5E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6597" y="2837350"/>
            <a:ext cx="1490911" cy="99394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961B75F-0215-7D19-DFEE-6BDF08056B9C}"/>
              </a:ext>
            </a:extLst>
          </p:cNvPr>
          <p:cNvSpPr txBox="1"/>
          <p:nvPr/>
        </p:nvSpPr>
        <p:spPr>
          <a:xfrm>
            <a:off x="158144" y="8350160"/>
            <a:ext cx="218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Telecia Bilton</a:t>
            </a:r>
            <a:br>
              <a:rPr lang="en-US" sz="1600" dirty="0">
                <a:solidFill>
                  <a:srgbClr val="C7AA5F"/>
                </a:solidFill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843-412-3586</a:t>
            </a:r>
          </a:p>
          <a:p>
            <a:r>
              <a:rPr lang="en-US" sz="1000" b="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tmbilton@rogcoastal.com</a:t>
            </a:r>
            <a:endParaRPr lang="en-US" sz="10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E74CAA-F989-370F-62AE-907F4324BAC0}"/>
              </a:ext>
            </a:extLst>
          </p:cNvPr>
          <p:cNvGrpSpPr/>
          <p:nvPr/>
        </p:nvGrpSpPr>
        <p:grpSpPr>
          <a:xfrm>
            <a:off x="152585" y="5303608"/>
            <a:ext cx="6995160" cy="1565617"/>
            <a:chOff x="152585" y="5376514"/>
            <a:chExt cx="6995160" cy="156561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4FB912-2516-3BF6-30BB-49954A19454B}"/>
                </a:ext>
              </a:extLst>
            </p:cNvPr>
            <p:cNvSpPr/>
            <p:nvPr/>
          </p:nvSpPr>
          <p:spPr>
            <a:xfrm>
              <a:off x="152585" y="5376514"/>
              <a:ext cx="6995160" cy="1565617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0B6364-BBA5-DD85-ACE9-4C6DA6EE40DC}"/>
                </a:ext>
              </a:extLst>
            </p:cNvPr>
            <p:cNvSpPr txBox="1"/>
            <p:nvPr/>
          </p:nvSpPr>
          <p:spPr>
            <a:xfrm>
              <a:off x="277039" y="5466825"/>
              <a:ext cx="67462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7AA5F"/>
                  </a:solidFill>
                  <a:latin typeface="Avenir Next LT Pro" panose="020B0504020202020204" pitchFamily="34" charset="0"/>
                  <a:ea typeface="Ebrima" panose="02000000000000000000" pitchFamily="2" charset="0"/>
                  <a:cs typeface="Ebrima" panose="02000000000000000000" pitchFamily="2" charset="0"/>
                </a:rPr>
                <a:t>This impressive floorplan includes a flex space, open living area, chef's kitchen, dining area, and a private guest suite on the first floor. Upstairs, there is a large primary bedroom with a sitting area, two walk-in closets, and a spacious bathroom. Additionally, there are four secondary bedrooms, a loft area, and a laundry room. The Cane Ridge community offers resort-style amenities such as a pool, walking/bike paths. Cane Bay Plantation is a highly desirable neighborhood in the Tri County area with easy access to shopping, dining, medical services, walking trails, and the Cane Bay YMCA.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444B440-F0CA-57F1-A15B-5C1569EDD1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144" y="7017174"/>
            <a:ext cx="1645920" cy="10972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6D118F-402C-12E1-C34E-F4DC220E34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2693" y="7020031"/>
            <a:ext cx="1642705" cy="10944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255E6F-30CB-9A44-54E4-80FAE843597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0"/>
          <a:stretch/>
        </p:blipFill>
        <p:spPr>
          <a:xfrm>
            <a:off x="3724027" y="7014544"/>
            <a:ext cx="1645920" cy="10999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1D3718-1CD1-A274-FBD1-60FA4B2123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" r="7472"/>
          <a:stretch/>
        </p:blipFill>
        <p:spPr>
          <a:xfrm>
            <a:off x="5508575" y="7017889"/>
            <a:ext cx="1645920" cy="1096566"/>
          </a:xfrm>
          <a:prstGeom prst="rect">
            <a:avLst/>
          </a:prstGeom>
        </p:spPr>
      </p:pic>
      <p:pic>
        <p:nvPicPr>
          <p:cNvPr id="1026" name="Picture 2" descr="Agent Photo">
            <a:extLst>
              <a:ext uri="{FF2B5EF4-FFF2-40B4-BE49-F238E27FC236}">
                <a16:creationId xmlns:a16="http://schemas.microsoft.com/office/drawing/2014/main" id="{6F06B016-B191-8F4E-9C7A-0B650CB5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806" y="8316741"/>
            <a:ext cx="472494" cy="6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13D680-6ECD-005C-3077-9E6D2DED5F90}"/>
              </a:ext>
            </a:extLst>
          </p:cNvPr>
          <p:cNvSpPr txBox="1"/>
          <p:nvPr/>
        </p:nvSpPr>
        <p:spPr>
          <a:xfrm>
            <a:off x="4811949" y="8373243"/>
            <a:ext cx="23357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Aharoni" panose="02010803020104030203" pitchFamily="2" charset="-79"/>
              </a:rPr>
              <a:t>Realty ONE Group Coastal</a:t>
            </a:r>
          </a:p>
          <a:p>
            <a:pPr algn="r"/>
            <a:r>
              <a:rPr lang="en-US" sz="11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Aharoni" panose="02010803020104030203" pitchFamily="2" charset="-79"/>
              </a:rPr>
              <a:t>1510 Trolley Rd</a:t>
            </a:r>
          </a:p>
          <a:p>
            <a:pPr algn="r"/>
            <a:r>
              <a:rPr lang="en-US" sz="1100" i="0" dirty="0">
                <a:solidFill>
                  <a:srgbClr val="C7AA5F"/>
                </a:solidFill>
                <a:effectLst/>
                <a:latin typeface="Avenir Next LT Pro" panose="020B0504020202020204" pitchFamily="34" charset="0"/>
                <a:ea typeface="Ebrima" panose="02000000000000000000" pitchFamily="2" charset="0"/>
                <a:cs typeface="Aharoni" panose="02010803020104030203" pitchFamily="2" charset="-79"/>
              </a:rPr>
              <a:t>Summerville, SC 29485</a:t>
            </a:r>
            <a:endParaRPr lang="en-US" sz="1100" dirty="0">
              <a:solidFill>
                <a:srgbClr val="C7AA5F"/>
              </a:solidFill>
              <a:latin typeface="Avenir Next LT Pro" panose="020B0504020202020204" pitchFamily="34" charset="0"/>
              <a:ea typeface="Ebrima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DAF66-DE50-54B0-C470-EBCDC12C6EC6}"/>
              </a:ext>
            </a:extLst>
          </p:cNvPr>
          <p:cNvSpPr txBox="1"/>
          <p:nvPr/>
        </p:nvSpPr>
        <p:spPr>
          <a:xfrm>
            <a:off x="-5834371" y="2945638"/>
            <a:ext cx="3791562" cy="4700302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Custom 5br, 4.5ba 4700 </a:t>
            </a:r>
            <a:r>
              <a:rPr lang="en-US" sz="96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Sqft</a:t>
            </a: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 Of Flex Space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10’ Smooth Ceiling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Heart Pine Flooring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Master Bedroom Suite On First Level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Second Master On Upper Level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Two Dens With Gas Fireplaces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Formal Dining Room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Gourmet Kitchen With Second Den/Warming Room And Breakfast Room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Walk-in Pantry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Large Bonus/Game Room Above Oversized Two Car Garage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Screen Porch &amp; Outdoor Firepit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Large Pond Lot With Mature Trees And Irrigation System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3 Separate AC Units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Gas Hot Water Heater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New 35-year Roof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60" dirty="0">
                <a:solidFill>
                  <a:schemeClr val="tx2"/>
                </a:solidFill>
                <a:latin typeface="Century Gothic" panose="020B0502020202020204" pitchFamily="34" charset="0"/>
              </a:rPr>
              <a:t>Private Gated Community With Community Pool, Clubhouse, Boat Launch And Dock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25A9857-E104-996A-7274-ADA92DF79A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8517" y="8350085"/>
            <a:ext cx="2038166" cy="646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35B95B-DD43-A570-B573-933E9A3DF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33"/>
          <a:stretch/>
        </p:blipFill>
        <p:spPr>
          <a:xfrm>
            <a:off x="5508575" y="177069"/>
            <a:ext cx="1645920" cy="1097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62503D-86EA-99A9-461B-AE1432D0BF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1790" y="2766870"/>
            <a:ext cx="1642705" cy="1093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9A5180-43AC-0C78-C27E-BF11E6E47B9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9110" y="4059094"/>
            <a:ext cx="1644849" cy="10965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B46C4E-F029-3064-541A-9757969FA05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1790" y="1472150"/>
            <a:ext cx="1642705" cy="109513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3C5723-1E51-E3E7-4483-39E2455CD01B}"/>
              </a:ext>
            </a:extLst>
          </p:cNvPr>
          <p:cNvSpPr txBox="1"/>
          <p:nvPr/>
        </p:nvSpPr>
        <p:spPr>
          <a:xfrm>
            <a:off x="148471" y="4355441"/>
            <a:ext cx="52214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venir Next LT Pro" panose="020B0504020202020204" pitchFamily="34" charset="0"/>
              </a:rPr>
              <a:t>331 Willow Pointe Circle</a:t>
            </a:r>
          </a:p>
          <a:p>
            <a:r>
              <a:rPr lang="en-US" sz="14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venir Next LT Pro" panose="020B0504020202020204" pitchFamily="34" charset="0"/>
              </a:rPr>
              <a:t>Cane Bay Plantation | Summerville, SC 29486</a:t>
            </a:r>
          </a:p>
          <a:p>
            <a:r>
              <a:rPr lang="en-US" sz="14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venir Next LT Pro" panose="020B0504020202020204" pitchFamily="34" charset="0"/>
              </a:rPr>
              <a:t>MLS# 23019637 | $439,000</a:t>
            </a:r>
          </a:p>
        </p:txBody>
      </p:sp>
    </p:spTree>
    <p:extLst>
      <p:ext uri="{BB962C8B-B14F-4D97-AF65-F5344CB8AC3E}">
        <p14:creationId xmlns:p14="http://schemas.microsoft.com/office/powerpoint/2010/main" val="263444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261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Next LT Pro</vt:lpstr>
      <vt:lpstr>Calibri</vt:lpstr>
      <vt:lpstr>Calibri Light</vt:lpstr>
      <vt:lpstr>Century Gothic</vt:lpstr>
      <vt:lpstr>Trajan Pro</vt:lpstr>
      <vt:lpstr>Office Theme</vt:lpstr>
      <vt:lpstr>6 BED/3 BATH DUAL MASTERS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&amp; Buyers Welcome!</dc:title>
  <dc:creator>A. Thomas Price</dc:creator>
  <cp:lastModifiedBy>A. Thomas Price</cp:lastModifiedBy>
  <cp:revision>23</cp:revision>
  <dcterms:created xsi:type="dcterms:W3CDTF">2022-10-19T11:58:47Z</dcterms:created>
  <dcterms:modified xsi:type="dcterms:W3CDTF">2023-09-01T12:40:30Z</dcterms:modified>
</cp:coreProperties>
</file>