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2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2628" y="42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6"/>
            <a:ext cx="6606540" cy="21560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4"/>
            <a:ext cx="1748790" cy="85822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4"/>
            <a:ext cx="5116830" cy="85822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8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8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1" y="400474"/>
            <a:ext cx="2557066" cy="170434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3" y="400474"/>
            <a:ext cx="4344988" cy="858456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1" y="2104814"/>
            <a:ext cx="2557066" cy="6880226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1"/>
            <a:ext cx="4663440" cy="8312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6"/>
            <a:ext cx="4663440" cy="60350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7"/>
            <a:ext cx="4663440" cy="1180464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2"/>
            <a:ext cx="6995160" cy="6638079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8"/>
            <a:ext cx="24612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15" y="-2"/>
            <a:ext cx="7772400" cy="567201"/>
          </a:xfrm>
          <a:noFill/>
        </p:spPr>
        <p:txBody>
          <a:bodyPr anchor="ctr">
            <a:noAutofit/>
          </a:bodyPr>
          <a:lstStyle/>
          <a:p>
            <a:r>
              <a:rPr lang="en-US" sz="3000" b="1" i="1" dirty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Open House ~ Saturday, March 3</a:t>
            </a:r>
            <a:r>
              <a:rPr lang="en-US" sz="3000" b="1" i="1" baseline="30000" dirty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rd</a:t>
            </a:r>
            <a:r>
              <a:rPr lang="en-US" sz="3000" b="1" i="1" dirty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 ~ 12-3</a:t>
            </a:r>
            <a:endParaRPr lang="en-US" sz="2800" b="1" i="1" dirty="0">
              <a:solidFill>
                <a:schemeClr val="tx2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51" y="4872572"/>
            <a:ext cx="7674469" cy="2701295"/>
          </a:xfrm>
        </p:spPr>
        <p:txBody>
          <a:bodyPr anchor="ctr">
            <a:noAutofit/>
          </a:bodyPr>
          <a:lstStyle/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Beautiful home. A must to see. Very open floor plan with hardwood floors, in main living area. Formal Dining room and a Formal Living Room. Family Room includes a wood burning fireplace. Eat-in Kitchen with pantry and granite countertop. Laundry room and a Half bath are downstairs. Master Bedroom is upstairs with vaulted ceiling. Master Bath has a separate tub and shower. There are 2 additional bedrooms and bath upstairs. The screened in porch in the rear of home is perfect for entertaining your guest.</a:t>
            </a:r>
            <a:endParaRPr lang="en-US" sz="1800" i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291" y="9230716"/>
            <a:ext cx="787661" cy="36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115" y="9057106"/>
            <a:ext cx="77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ambria" panose="02040503050406030204" pitchFamily="18" charset="0"/>
              </a:rPr>
              <a:t>Geraldine Sands</a:t>
            </a:r>
          </a:p>
          <a:p>
            <a:pPr algn="ctr"/>
            <a:r>
              <a:rPr lang="en-US" sz="1200" dirty="0">
                <a:latin typeface="Cambria" panose="02040503050406030204" pitchFamily="18" charset="0"/>
              </a:rPr>
              <a:t>(843) 224-1911</a:t>
            </a:r>
          </a:p>
          <a:p>
            <a:pPr algn="ctr"/>
            <a:r>
              <a:rPr lang="en-US" sz="1200" dirty="0">
                <a:latin typeface="Cambria" panose="02040503050406030204" pitchFamily="18" charset="0"/>
              </a:rPr>
              <a:t>gw.sands67@gmail.com</a:t>
            </a:r>
            <a:endParaRPr lang="en-US" sz="12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15" y="9827010"/>
            <a:ext cx="77724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Cambria" panose="02040503050406030204" pitchFamily="18" charset="0"/>
              </a:rPr>
              <a:t>AgentOwned Charleston Group | 902 Savannah Hwy | Charleston, SC 29407-7802</a:t>
            </a:r>
          </a:p>
        </p:txBody>
      </p:sp>
      <p:sp>
        <p:nvSpPr>
          <p:cNvPr id="8" name="Rectangle 7"/>
          <p:cNvSpPr/>
          <p:nvPr/>
        </p:nvSpPr>
        <p:spPr>
          <a:xfrm>
            <a:off x="-1115" y="3733800"/>
            <a:ext cx="7772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Cambria" panose="02040503050406030204" pitchFamily="18" charset="0"/>
              </a:rPr>
              <a:t>3321 Forest Glen Drive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Village Green ~ Charleston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MLS# 18003543 ~ $287,500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948"/>
            <a:ext cx="1737360" cy="1190467"/>
          </a:xfrm>
          <a:prstGeom prst="rect">
            <a:avLst/>
          </a:prstGeom>
          <a:ln w="12700" cap="sq">
            <a:noFill/>
            <a:miter lim="800000"/>
          </a:ln>
          <a:effectLst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86" y="7575124"/>
            <a:ext cx="1754678" cy="1188720"/>
          </a:xfrm>
          <a:prstGeom prst="rect">
            <a:avLst/>
          </a:prstGeom>
          <a:ln w="12700" cap="sq">
            <a:solidFill>
              <a:schemeClr val="bg1"/>
            </a:solidFill>
            <a:miter lim="800000"/>
          </a:ln>
          <a:effectLst/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5124"/>
            <a:ext cx="1786438" cy="1188720"/>
          </a:xfrm>
          <a:prstGeom prst="rect">
            <a:avLst/>
          </a:prstGeom>
          <a:ln w="12700" cap="sq">
            <a:solidFill>
              <a:schemeClr val="bg1"/>
            </a:solidFill>
            <a:miter lim="800000"/>
          </a:ln>
          <a:effectLst/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48949"/>
            <a:ext cx="3792934" cy="2593676"/>
          </a:xfrm>
          <a:prstGeom prst="rect">
            <a:avLst/>
          </a:prstGeom>
          <a:ln w="12700" cap="sq">
            <a:noFill/>
            <a:miter lim="800000"/>
          </a:ln>
          <a:effectLst/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03" y="7575124"/>
            <a:ext cx="1664297" cy="1188720"/>
          </a:xfrm>
          <a:prstGeom prst="rect">
            <a:avLst/>
          </a:prstGeom>
          <a:ln w="12700" cap="sq">
            <a:solidFill>
              <a:schemeClr val="bg1"/>
            </a:solidFill>
            <a:miter lim="800000"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924800" y="1028599"/>
            <a:ext cx="35095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Starbucks card to first 10 agents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2158"/>
            <a:ext cx="1737360" cy="1190467"/>
          </a:xfrm>
          <a:prstGeom prst="rect">
            <a:avLst/>
          </a:prstGeom>
          <a:ln w="12700" cap="sq">
            <a:noFill/>
            <a:miter lim="800000"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948949"/>
            <a:ext cx="1737360" cy="1190467"/>
          </a:xfrm>
          <a:prstGeom prst="rect">
            <a:avLst/>
          </a:prstGeom>
          <a:ln w="12700" cap="sq">
            <a:noFill/>
            <a:miter lim="800000"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2352158"/>
            <a:ext cx="1737360" cy="1190467"/>
          </a:xfrm>
          <a:prstGeom prst="rect">
            <a:avLst/>
          </a:prstGeom>
          <a:ln w="12700" cap="sq">
            <a:noFill/>
            <a:miter lim="800000"/>
          </a:ln>
          <a:effectLst/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557" y="7575124"/>
            <a:ext cx="755190" cy="1188720"/>
          </a:xfrm>
          <a:prstGeom prst="rect">
            <a:avLst/>
          </a:prstGeom>
          <a:ln w="12700" cap="sq">
            <a:solidFill>
              <a:schemeClr val="bg1"/>
            </a:solidFill>
            <a:miter lim="800000"/>
          </a:ln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777" y="7575124"/>
            <a:ext cx="1786441" cy="1188720"/>
          </a:xfrm>
          <a:prstGeom prst="rect">
            <a:avLst/>
          </a:prstGeom>
          <a:ln w="12700" cap="sq">
            <a:solidFill>
              <a:schemeClr val="bg1"/>
            </a:solidFill>
            <a:miter lim="800000"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3589" y="9230716"/>
            <a:ext cx="787661" cy="36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344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145</Words>
  <Application>Microsoft Office PowerPoint</Application>
  <PresentationFormat>Custom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Cambria</vt:lpstr>
      <vt:lpstr>Office Theme</vt:lpstr>
      <vt:lpstr>Open House ~ Saturday, March 3rd ~ 12-3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DEAL ON JOHNS ISLAND!</dc:title>
  <dc:creator>CVH360</dc:creator>
  <cp:lastModifiedBy>A. Thomas Price</cp:lastModifiedBy>
  <cp:revision>58</cp:revision>
  <dcterms:created xsi:type="dcterms:W3CDTF">2006-08-16T00:00:00Z</dcterms:created>
  <dcterms:modified xsi:type="dcterms:W3CDTF">2018-03-01T15:05:57Z</dcterms:modified>
</cp:coreProperties>
</file>