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7772400" cy="10058400"/>
  <p:notesSz cx="6858000" cy="9144000"/>
  <p:defaultTextStyle>
    <a:defPPr>
      <a:defRPr lang="en-US"/>
    </a:defPPr>
    <a:lvl1pPr marL="0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>
          <p15:clr>
            <a:srgbClr val="A4A3A4"/>
          </p15:clr>
        </p15:guide>
        <p15:guide id="2" pos="244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2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50" d="100"/>
          <a:sy n="50" d="100"/>
        </p:scale>
        <p:origin x="2604" y="42"/>
      </p:cViewPr>
      <p:guideLst>
        <p:guide orient="horz" pos="3168"/>
        <p:guide pos="244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3124626"/>
            <a:ext cx="6606540" cy="215603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5860" y="5699760"/>
            <a:ext cx="5440680" cy="2570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9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88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8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7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7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56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6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75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634990" y="402804"/>
            <a:ext cx="1748790" cy="858223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8620" y="402804"/>
            <a:ext cx="5116830" cy="858223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966" y="6463454"/>
            <a:ext cx="6606540" cy="1997710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3966" y="4263180"/>
            <a:ext cx="6606540" cy="2200274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941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882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282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376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470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56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6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752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8620" y="2346962"/>
            <a:ext cx="3432810" cy="663807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50970" y="2346962"/>
            <a:ext cx="3432810" cy="663807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" y="2251499"/>
            <a:ext cx="3434160" cy="93831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412" indent="0">
              <a:buNone/>
              <a:defRPr sz="2200" b="1"/>
            </a:lvl2pPr>
            <a:lvl3pPr marL="1018824" indent="0">
              <a:buNone/>
              <a:defRPr sz="2000" b="1"/>
            </a:lvl3pPr>
            <a:lvl4pPr marL="1528237" indent="0">
              <a:buNone/>
              <a:defRPr sz="1800" b="1"/>
            </a:lvl4pPr>
            <a:lvl5pPr marL="2037649" indent="0">
              <a:buNone/>
              <a:defRPr sz="1800" b="1"/>
            </a:lvl5pPr>
            <a:lvl6pPr marL="2547061" indent="0">
              <a:buNone/>
              <a:defRPr sz="1800" b="1"/>
            </a:lvl6pPr>
            <a:lvl7pPr marL="3056473" indent="0">
              <a:buNone/>
              <a:defRPr sz="1800" b="1"/>
            </a:lvl7pPr>
            <a:lvl8pPr marL="3565886" indent="0">
              <a:buNone/>
              <a:defRPr sz="1800" b="1"/>
            </a:lvl8pPr>
            <a:lvl9pPr marL="4075298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8620" y="3189817"/>
            <a:ext cx="3434160" cy="5795222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8272" y="2251499"/>
            <a:ext cx="3435508" cy="93831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412" indent="0">
              <a:buNone/>
              <a:defRPr sz="2200" b="1"/>
            </a:lvl2pPr>
            <a:lvl3pPr marL="1018824" indent="0">
              <a:buNone/>
              <a:defRPr sz="2000" b="1"/>
            </a:lvl3pPr>
            <a:lvl4pPr marL="1528237" indent="0">
              <a:buNone/>
              <a:defRPr sz="1800" b="1"/>
            </a:lvl4pPr>
            <a:lvl5pPr marL="2037649" indent="0">
              <a:buNone/>
              <a:defRPr sz="1800" b="1"/>
            </a:lvl5pPr>
            <a:lvl6pPr marL="2547061" indent="0">
              <a:buNone/>
              <a:defRPr sz="1800" b="1"/>
            </a:lvl6pPr>
            <a:lvl7pPr marL="3056473" indent="0">
              <a:buNone/>
              <a:defRPr sz="1800" b="1"/>
            </a:lvl7pPr>
            <a:lvl8pPr marL="3565886" indent="0">
              <a:buNone/>
              <a:defRPr sz="1800" b="1"/>
            </a:lvl8pPr>
            <a:lvl9pPr marL="4075298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48272" y="3189817"/>
            <a:ext cx="3435508" cy="5795222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1" y="400474"/>
            <a:ext cx="2557066" cy="170434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8793" y="400474"/>
            <a:ext cx="4344988" cy="8584566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21" y="2104814"/>
            <a:ext cx="2557066" cy="6880226"/>
          </a:xfrm>
        </p:spPr>
        <p:txBody>
          <a:bodyPr/>
          <a:lstStyle>
            <a:lvl1pPr marL="0" indent="0">
              <a:buNone/>
              <a:defRPr sz="1600"/>
            </a:lvl1pPr>
            <a:lvl2pPr marL="509412" indent="0">
              <a:buNone/>
              <a:defRPr sz="1300"/>
            </a:lvl2pPr>
            <a:lvl3pPr marL="1018824" indent="0">
              <a:buNone/>
              <a:defRPr sz="1100"/>
            </a:lvl3pPr>
            <a:lvl4pPr marL="1528237" indent="0">
              <a:buNone/>
              <a:defRPr sz="1000"/>
            </a:lvl4pPr>
            <a:lvl5pPr marL="2037649" indent="0">
              <a:buNone/>
              <a:defRPr sz="1000"/>
            </a:lvl5pPr>
            <a:lvl6pPr marL="2547061" indent="0">
              <a:buNone/>
              <a:defRPr sz="1000"/>
            </a:lvl6pPr>
            <a:lvl7pPr marL="3056473" indent="0">
              <a:buNone/>
              <a:defRPr sz="1000"/>
            </a:lvl7pPr>
            <a:lvl8pPr marL="3565886" indent="0">
              <a:buNone/>
              <a:defRPr sz="1000"/>
            </a:lvl8pPr>
            <a:lvl9pPr marL="407529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445" y="7040881"/>
            <a:ext cx="4663440" cy="831216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3445" y="898736"/>
            <a:ext cx="4663440" cy="6035040"/>
          </a:xfrm>
        </p:spPr>
        <p:txBody>
          <a:bodyPr/>
          <a:lstStyle>
            <a:lvl1pPr marL="0" indent="0">
              <a:buNone/>
              <a:defRPr sz="3600"/>
            </a:lvl1pPr>
            <a:lvl2pPr marL="509412" indent="0">
              <a:buNone/>
              <a:defRPr sz="3100"/>
            </a:lvl2pPr>
            <a:lvl3pPr marL="1018824" indent="0">
              <a:buNone/>
              <a:defRPr sz="2700"/>
            </a:lvl3pPr>
            <a:lvl4pPr marL="1528237" indent="0">
              <a:buNone/>
              <a:defRPr sz="2200"/>
            </a:lvl4pPr>
            <a:lvl5pPr marL="2037649" indent="0">
              <a:buNone/>
              <a:defRPr sz="2200"/>
            </a:lvl5pPr>
            <a:lvl6pPr marL="2547061" indent="0">
              <a:buNone/>
              <a:defRPr sz="2200"/>
            </a:lvl6pPr>
            <a:lvl7pPr marL="3056473" indent="0">
              <a:buNone/>
              <a:defRPr sz="2200"/>
            </a:lvl7pPr>
            <a:lvl8pPr marL="3565886" indent="0">
              <a:buNone/>
              <a:defRPr sz="2200"/>
            </a:lvl8pPr>
            <a:lvl9pPr marL="4075298" indent="0">
              <a:buNone/>
              <a:defRPr sz="2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3445" y="7872097"/>
            <a:ext cx="4663440" cy="1180464"/>
          </a:xfrm>
        </p:spPr>
        <p:txBody>
          <a:bodyPr/>
          <a:lstStyle>
            <a:lvl1pPr marL="0" indent="0">
              <a:buNone/>
              <a:defRPr sz="1600"/>
            </a:lvl1pPr>
            <a:lvl2pPr marL="509412" indent="0">
              <a:buNone/>
              <a:defRPr sz="1300"/>
            </a:lvl2pPr>
            <a:lvl3pPr marL="1018824" indent="0">
              <a:buNone/>
              <a:defRPr sz="1100"/>
            </a:lvl3pPr>
            <a:lvl4pPr marL="1528237" indent="0">
              <a:buNone/>
              <a:defRPr sz="1000"/>
            </a:lvl4pPr>
            <a:lvl5pPr marL="2037649" indent="0">
              <a:buNone/>
              <a:defRPr sz="1000"/>
            </a:lvl5pPr>
            <a:lvl6pPr marL="2547061" indent="0">
              <a:buNone/>
              <a:defRPr sz="1000"/>
            </a:lvl6pPr>
            <a:lvl7pPr marL="3056473" indent="0">
              <a:buNone/>
              <a:defRPr sz="1000"/>
            </a:lvl7pPr>
            <a:lvl8pPr marL="3565886" indent="0">
              <a:buNone/>
              <a:defRPr sz="1000"/>
            </a:lvl8pPr>
            <a:lvl9pPr marL="407529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8620" y="402802"/>
            <a:ext cx="6995160" cy="1676400"/>
          </a:xfrm>
          <a:prstGeom prst="rect">
            <a:avLst/>
          </a:prstGeom>
        </p:spPr>
        <p:txBody>
          <a:bodyPr vert="horz" lIns="101882" tIns="50941" rIns="101882" bIns="5094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" y="2346962"/>
            <a:ext cx="6995160" cy="6638079"/>
          </a:xfrm>
          <a:prstGeom prst="rect">
            <a:avLst/>
          </a:prstGeom>
        </p:spPr>
        <p:txBody>
          <a:bodyPr vert="horz" lIns="101882" tIns="50941" rIns="101882" bIns="5094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8620" y="9322648"/>
            <a:ext cx="1813560" cy="535516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55570" y="9322648"/>
            <a:ext cx="2461260" cy="535516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570220" y="9322648"/>
            <a:ext cx="1813560" cy="535516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18824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2059" indent="-382059" algn="l" defTabSz="1018824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7795" indent="-318383" algn="l" defTabSz="1018824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3531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2943" indent="-254706" algn="l" defTabSz="1018824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2355" indent="-254706" algn="l" defTabSz="1018824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1767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1180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0592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0004" indent="-254706" algn="l" defTabSz="1018824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412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824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237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649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7061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473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886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5298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115" y="-2"/>
            <a:ext cx="7772400" cy="947693"/>
          </a:xfrm>
          <a:noFill/>
        </p:spPr>
        <p:txBody>
          <a:bodyPr anchor="ctr">
            <a:noAutofit/>
          </a:bodyPr>
          <a:lstStyle/>
          <a:p>
            <a:r>
              <a:rPr lang="en-US" sz="3000" b="1" i="1" dirty="0">
                <a:solidFill>
                  <a:schemeClr val="tx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mbria" panose="02040503050406030204" pitchFamily="18" charset="0"/>
              </a:rPr>
              <a:t>Motivated! Must Sell! Bring All Offers!</a:t>
            </a:r>
            <a:br>
              <a:rPr lang="en-US" sz="3000" b="1" i="1" dirty="0">
                <a:solidFill>
                  <a:schemeClr val="tx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mbria" panose="02040503050406030204" pitchFamily="18" charset="0"/>
              </a:rPr>
            </a:br>
            <a:r>
              <a:rPr lang="en-US" sz="2800" b="1" i="1" dirty="0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mbria" panose="02040503050406030204" pitchFamily="18" charset="0"/>
              </a:rPr>
              <a:t>$1,000 Bonus To Selling Agent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851" y="4872572"/>
            <a:ext cx="7674469" cy="2701295"/>
          </a:xfrm>
        </p:spPr>
        <p:txBody>
          <a:bodyPr anchor="ctr">
            <a:noAutofit/>
          </a:bodyPr>
          <a:lstStyle/>
          <a:p>
            <a:r>
              <a:rPr lang="en-US" sz="18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Open floor plan with hardwoods through out first floor.  Formal Dining room and also a flex room/office/formal </a:t>
            </a:r>
            <a:r>
              <a:rPr lang="en-US" sz="1800" dirty="0" err="1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livingroom</a:t>
            </a:r>
            <a:r>
              <a:rPr lang="en-US" sz="1800" dirty="0">
                <a:solidFill>
                  <a:schemeClr val="tx2">
                    <a:lumMod val="75000"/>
                  </a:schemeClr>
                </a:solidFill>
                <a:latin typeface="Cambria" panose="02040503050406030204" pitchFamily="18" charset="0"/>
              </a:rPr>
              <a:t> on main floor. Family room includes a wood burning fireplace. Eat-in Kitchen with tons of storage.  Stunning 2-story foyer with open railing and tons of natural light.  Master bedroom is upstairs with vaulted ceiling and large master closet. Master Bath has a separate tub and shower. Two more bedrooms plus another full bath upstairs. Screened-in porch &amp; grilling patio overlook beautiful lawn.  Village Green amenities offers a neighborhood swimming pool &amp; pool house and picnic park! </a:t>
            </a:r>
            <a:endParaRPr lang="en-US" sz="1800" i="1" dirty="0">
              <a:solidFill>
                <a:schemeClr val="tx2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2291" y="9230716"/>
            <a:ext cx="787661" cy="360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-1115" y="9057106"/>
            <a:ext cx="7772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Cambria" panose="02040503050406030204" pitchFamily="18" charset="0"/>
              </a:rPr>
              <a:t>Geraldine Sands</a:t>
            </a:r>
          </a:p>
          <a:p>
            <a:pPr algn="ctr"/>
            <a:r>
              <a:rPr lang="en-US" sz="1200" dirty="0">
                <a:latin typeface="Cambria" panose="02040503050406030204" pitchFamily="18" charset="0"/>
              </a:rPr>
              <a:t>(843) 224-1911</a:t>
            </a:r>
          </a:p>
          <a:p>
            <a:pPr algn="ctr"/>
            <a:r>
              <a:rPr lang="en-US" sz="1200" dirty="0">
                <a:latin typeface="Cambria" panose="02040503050406030204" pitchFamily="18" charset="0"/>
              </a:rPr>
              <a:t>gw.sands67@gmail.com</a:t>
            </a:r>
            <a:endParaRPr lang="en-US" sz="1200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115" y="9827010"/>
            <a:ext cx="77724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latin typeface="Cambria" panose="02040503050406030204" pitchFamily="18" charset="0"/>
              </a:rPr>
              <a:t>AgentOwned Charleston Group | 902 Savannah Hwy | Charleston, SC 29407-7802</a:t>
            </a:r>
          </a:p>
        </p:txBody>
      </p:sp>
      <p:sp>
        <p:nvSpPr>
          <p:cNvPr id="8" name="Rectangle 7"/>
          <p:cNvSpPr/>
          <p:nvPr/>
        </p:nvSpPr>
        <p:spPr>
          <a:xfrm>
            <a:off x="-1115" y="3733800"/>
            <a:ext cx="77724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tx2"/>
                </a:solidFill>
                <a:latin typeface="Cambria" panose="02040503050406030204" pitchFamily="18" charset="0"/>
              </a:rPr>
              <a:t>3321 Forest Glen Drive</a:t>
            </a:r>
          </a:p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Village Green ~ Charleston</a:t>
            </a:r>
          </a:p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</a:rPr>
              <a:t>MLS# 18003543 ~ $283,000</a:t>
            </a:r>
            <a:endParaRPr lang="en-US" sz="1800" b="1" dirty="0">
              <a:solidFill>
                <a:schemeClr val="accent1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8948"/>
            <a:ext cx="1737360" cy="1190467"/>
          </a:xfrm>
          <a:prstGeom prst="rect">
            <a:avLst/>
          </a:prstGeom>
          <a:ln w="12700" cap="sq">
            <a:noFill/>
            <a:miter lim="800000"/>
          </a:ln>
          <a:effectLst/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086" y="7575124"/>
            <a:ext cx="1754678" cy="1188720"/>
          </a:xfrm>
          <a:prstGeom prst="rect">
            <a:avLst/>
          </a:prstGeom>
          <a:ln w="12700" cap="sq">
            <a:solidFill>
              <a:schemeClr val="bg1"/>
            </a:solidFill>
            <a:miter lim="800000"/>
          </a:ln>
          <a:effectLst/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75124"/>
            <a:ext cx="1786438" cy="1188720"/>
          </a:xfrm>
          <a:prstGeom prst="rect">
            <a:avLst/>
          </a:prstGeom>
          <a:ln w="12700" cap="sq">
            <a:solidFill>
              <a:schemeClr val="bg1"/>
            </a:solidFill>
            <a:miter lim="800000"/>
          </a:ln>
          <a:effectLst/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948949"/>
            <a:ext cx="3792934" cy="2593676"/>
          </a:xfrm>
          <a:prstGeom prst="rect">
            <a:avLst/>
          </a:prstGeom>
          <a:ln w="12700" cap="sq">
            <a:noFill/>
            <a:miter lim="800000"/>
          </a:ln>
          <a:effectLst/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103" y="7575124"/>
            <a:ext cx="1664297" cy="1188720"/>
          </a:xfrm>
          <a:prstGeom prst="rect">
            <a:avLst/>
          </a:prstGeom>
          <a:ln w="12700" cap="sq">
            <a:solidFill>
              <a:schemeClr val="bg1"/>
            </a:solidFill>
            <a:miter lim="800000"/>
          </a:ln>
          <a:effectLst/>
        </p:spPr>
      </p:pic>
      <p:sp>
        <p:nvSpPr>
          <p:cNvPr id="9" name="Rectangle 8"/>
          <p:cNvSpPr/>
          <p:nvPr/>
        </p:nvSpPr>
        <p:spPr>
          <a:xfrm>
            <a:off x="7924800" y="1028599"/>
            <a:ext cx="35095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Starbucks card to first 10 agents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52158"/>
            <a:ext cx="1737360" cy="1190467"/>
          </a:xfrm>
          <a:prstGeom prst="rect">
            <a:avLst/>
          </a:prstGeom>
          <a:ln w="12700" cap="sq">
            <a:noFill/>
            <a:miter lim="800000"/>
          </a:ln>
          <a:effectLst/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40" y="948949"/>
            <a:ext cx="1737360" cy="1190467"/>
          </a:xfrm>
          <a:prstGeom prst="rect">
            <a:avLst/>
          </a:prstGeom>
          <a:ln w="12700" cap="sq">
            <a:noFill/>
            <a:miter lim="800000"/>
          </a:ln>
          <a:effectLst/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40" y="2352158"/>
            <a:ext cx="1737360" cy="1190467"/>
          </a:xfrm>
          <a:prstGeom prst="rect">
            <a:avLst/>
          </a:prstGeom>
          <a:ln w="12700" cap="sq">
            <a:noFill/>
            <a:miter lim="800000"/>
          </a:ln>
          <a:effectLst/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557" y="7575124"/>
            <a:ext cx="755190" cy="1188720"/>
          </a:xfrm>
          <a:prstGeom prst="rect">
            <a:avLst/>
          </a:prstGeom>
          <a:ln w="12700" cap="sq">
            <a:solidFill>
              <a:schemeClr val="bg1"/>
            </a:solidFill>
            <a:miter lim="800000"/>
          </a:ln>
          <a:effectLst/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777" y="7575124"/>
            <a:ext cx="1786441" cy="1188720"/>
          </a:xfrm>
          <a:prstGeom prst="rect">
            <a:avLst/>
          </a:prstGeom>
          <a:ln w="12700" cap="sq">
            <a:solidFill>
              <a:schemeClr val="bg1"/>
            </a:solidFill>
            <a:miter lim="800000"/>
          </a:ln>
          <a:effectLst/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43589" y="9230716"/>
            <a:ext cx="787661" cy="360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23445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</TotalTime>
  <Words>162</Words>
  <Application>Microsoft Office PowerPoint</Application>
  <PresentationFormat>Custom</PresentationFormat>
  <Paragraphs>10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Cambria</vt:lpstr>
      <vt:lpstr>Office Theme</vt:lpstr>
      <vt:lpstr>Motivated! Must Sell! Bring All Offers! $1,000 Bonus To Selling Agent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BEST DEAL ON JOHNS ISLAND!</dc:title>
  <dc:creator>CVH360</dc:creator>
  <cp:lastModifiedBy>A. Thomas Price</cp:lastModifiedBy>
  <cp:revision>60</cp:revision>
  <dcterms:created xsi:type="dcterms:W3CDTF">2006-08-16T00:00:00Z</dcterms:created>
  <dcterms:modified xsi:type="dcterms:W3CDTF">2018-03-27T15:09:58Z</dcterms:modified>
</cp:coreProperties>
</file>