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1536" y="54"/>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1/29/2019</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mailto:tyler@mattoneillteam.com" TargetMode="External"/><Relationship Id="rId7" Type="http://schemas.openxmlformats.org/officeDocument/2006/relationships/image" Target="../media/image5.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5075" y="0"/>
            <a:ext cx="7769362" cy="4371974"/>
          </a:xfrm>
          <a:prstGeom prst="rect">
            <a:avLst/>
          </a:prstGeom>
          <a:ln>
            <a:noFill/>
          </a:ln>
          <a:effectLst>
            <a:softEdge rad="112500"/>
          </a:effectLst>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434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3325 Buccaneer Road</a:t>
            </a:r>
            <a:br>
              <a:rPr lang="en-US" sz="2400" dirty="0">
                <a:solidFill>
                  <a:schemeClr val="bg2">
                    <a:lumMod val="50000"/>
                  </a:schemeClr>
                </a:solidFill>
                <a:latin typeface="Palatino Linotype" panose="02040502050505030304" pitchFamily="18" charset="0"/>
              </a:rPr>
            </a:br>
            <a:r>
              <a:rPr lang="en-US" sz="1800" dirty="0">
                <a:solidFill>
                  <a:schemeClr val="bg2">
                    <a:lumMod val="50000"/>
                  </a:schemeClr>
                </a:solidFill>
                <a:latin typeface="Palatino Linotype" panose="02040502050505030304" pitchFamily="18" charset="0"/>
              </a:rPr>
              <a:t>Isle of Palms, SC 29451 ~ MLS# 19000911 ~ $799,500</a:t>
            </a:r>
          </a:p>
        </p:txBody>
      </p:sp>
      <p:sp>
        <p:nvSpPr>
          <p:cNvPr id="5" name="Rectangle 4"/>
          <p:cNvSpPr/>
          <p:nvPr/>
        </p:nvSpPr>
        <p:spPr>
          <a:xfrm>
            <a:off x="0" y="76200"/>
            <a:ext cx="7772400" cy="461665"/>
          </a:xfrm>
          <a:prstGeom prst="rect">
            <a:avLst/>
          </a:prstGeom>
        </p:spPr>
        <p:txBody>
          <a:bodyPr wrap="square">
            <a:spAutoFit/>
          </a:bodyPr>
          <a:lstStyle/>
          <a:p>
            <a:r>
              <a:rPr lang="en-US" sz="24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Private Island Getaway</a:t>
            </a:r>
            <a:endParaRPr lang="en-US" sz="1800" b="1" i="1" dirty="0">
              <a:ln w="3175">
                <a:noFill/>
              </a:ln>
              <a:solidFill>
                <a:schemeClr val="bg1"/>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7" name="Right Brace 6"/>
          <p:cNvSpPr/>
          <p:nvPr/>
        </p:nvSpPr>
        <p:spPr>
          <a:xfrm rot="16200000">
            <a:off x="10906627" y="1771445"/>
            <a:ext cx="228599" cy="3601453"/>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435840"/>
            <a:ext cx="7772400" cy="3657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a:solidFill>
                  <a:schemeClr val="tx1"/>
                </a:solidFill>
                <a:latin typeface="Palatino Linotype" panose="02040502050505030304" pitchFamily="18" charset="0"/>
              </a:rPr>
              <a:t>Tyler Hawkins     </a:t>
            </a:r>
            <a:r>
              <a:rPr lang="en-US" sz="1600" dirty="0">
                <a:solidFill>
                  <a:schemeClr val="tx1"/>
                </a:solidFill>
                <a:latin typeface="Palatino Linotype" panose="02040502050505030304" pitchFamily="18" charset="0"/>
                <a:hlinkClick r:id="rId3"/>
              </a:rPr>
              <a:t>tyler@mattoneillteam.com</a:t>
            </a:r>
            <a:r>
              <a:rPr lang="en-US" sz="1600" dirty="0">
                <a:solidFill>
                  <a:schemeClr val="tx1"/>
                </a:solidFill>
                <a:latin typeface="Palatino Linotype" panose="02040502050505030304" pitchFamily="18" charset="0"/>
              </a:rPr>
              <a:t>    (843) 908-2734</a:t>
            </a:r>
            <a:endParaRPr lang="en-US" sz="1600" u="sng" dirty="0">
              <a:solidFill>
                <a:schemeClr val="tx1"/>
              </a:solidFill>
              <a:latin typeface="Palatino Linotype" panose="02040502050505030304" pitchFamily="18" charset="0"/>
            </a:endParaRPr>
          </a:p>
        </p:txBody>
      </p:sp>
      <p:sp>
        <p:nvSpPr>
          <p:cNvPr id="2" name="Rectangle 1"/>
          <p:cNvSpPr/>
          <p:nvPr/>
        </p:nvSpPr>
        <p:spPr>
          <a:xfrm>
            <a:off x="8305800" y="1955154"/>
            <a:ext cx="2210862" cy="461665"/>
          </a:xfrm>
          <a:prstGeom prst="rect">
            <a:avLst/>
          </a:prstGeom>
        </p:spPr>
        <p:txBody>
          <a:bodyPr wrap="none">
            <a:spAutoFit/>
          </a:bodyPr>
          <a:lstStyle/>
          <a:p>
            <a:r>
              <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cs typeface="Times New Roman" panose="02020603050405020304" pitchFamily="18" charset="0"/>
              </a:rPr>
              <a:t>Price Reduced!</a:t>
            </a:r>
            <a:endParaRPr lang="en-US" sz="2400" b="1" i="1" dirty="0">
              <a:ln>
                <a:solidFill>
                  <a:srgbClr val="FFFF00"/>
                </a:solidFill>
              </a:ln>
              <a:solidFill>
                <a:schemeClr val="bg2">
                  <a:lumMod val="50000"/>
                </a:schemeClr>
              </a:solidFill>
              <a:effectLst>
                <a:outerShdw blurRad="50800" dist="38100" dir="5400000" algn="t" rotWithShape="0">
                  <a:prstClr val="black">
                    <a:alpha val="40000"/>
                  </a:prstClr>
                </a:outerShdw>
              </a:effectLst>
              <a:latin typeface="Palatino Linotype" panose="02040502050505030304" pitchFamily="18" charset="0"/>
            </a:endParaRPr>
          </a:p>
        </p:txBody>
      </p:sp>
      <p:sp>
        <p:nvSpPr>
          <p:cNvPr id="8" name="Rectangle 7"/>
          <p:cNvSpPr/>
          <p:nvPr/>
        </p:nvSpPr>
        <p:spPr>
          <a:xfrm>
            <a:off x="0" y="6614933"/>
            <a:ext cx="7772400" cy="2492990"/>
          </a:xfrm>
          <a:prstGeom prst="rect">
            <a:avLst/>
          </a:prstGeom>
        </p:spPr>
        <p:txBody>
          <a:bodyPr wrap="square" numCol="1" anchor="ctr">
            <a:spAutoFit/>
          </a:bodyPr>
          <a:lstStyle/>
          <a:p>
            <a:pPr algn="ctr"/>
            <a:r>
              <a:rPr lang="en-US" sz="1300" dirty="0">
                <a:solidFill>
                  <a:schemeClr val="bg2">
                    <a:lumMod val="25000"/>
                  </a:schemeClr>
                </a:solidFill>
                <a:latin typeface="Palatino Linotype" panose="02040502050505030304" pitchFamily="18" charset="0"/>
                <a:cs typeface="Times New Roman" panose="02020603050405020304" pitchFamily="18" charset="0"/>
              </a:rPr>
              <a:t>The only way to access this private island just over the Intracoastal Waterway is by boat! Located on the other shores of the Isle of Palms Marina, this updated residence on Goat Island makes you feel like you've entered a whole other world. The dock is the metaphorical driveway for this island getaway where you can park your boats &amp; there's also a drive on floating dock for an up to 20' boat. The fully redone home has been designed around enjoying the water views from the fire-pit/deck area, the swing &amp; the full front porch. The depth of the front steps were increased just to accommodate extra seating to enjoy the sunset from. The square footage of this home has been maximized to provide 3 BRs, 3 BAs, an open concept living space w/fireplace, 2 story ceiling, formal dining room &amp; a loft.</a:t>
            </a:r>
          </a:p>
          <a:p>
            <a:pPr algn="ctr"/>
            <a:endParaRPr lang="en-US" sz="1300"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300" dirty="0">
                <a:solidFill>
                  <a:schemeClr val="bg2">
                    <a:lumMod val="25000"/>
                  </a:schemeClr>
                </a:solidFill>
                <a:latin typeface="Palatino Linotype" panose="02040502050505030304" pitchFamily="18" charset="0"/>
                <a:cs typeface="Times New Roman" panose="02020603050405020304" pitchFamily="18" charset="0"/>
              </a:rPr>
              <a:t>Come experience this for yourself!</a:t>
            </a:r>
            <a:endParaRPr lang="en-US" sz="1300" b="1" dirty="0">
              <a:solidFill>
                <a:schemeClr val="bg2">
                  <a:lumMod val="25000"/>
                </a:schemeClr>
              </a:solidFill>
              <a:latin typeface="Palatino Linotype" panose="02040502050505030304" pitchFamily="18" charset="0"/>
              <a:cs typeface="Times New Roman" panose="02020603050405020304" pitchFamily="18" charset="0"/>
            </a:endParaRPr>
          </a:p>
          <a:p>
            <a:pPr algn="ctr"/>
            <a:endParaRPr lang="en-US" sz="1300" i="1" dirty="0">
              <a:solidFill>
                <a:schemeClr val="bg2">
                  <a:lumMod val="25000"/>
                </a:schemeClr>
              </a:solidFill>
              <a:latin typeface="Palatino Linotype" panose="02040502050505030304" pitchFamily="18" charset="0"/>
              <a:cs typeface="Times New Roman" panose="02020603050405020304" pitchFamily="18" charset="0"/>
            </a:endParaRPr>
          </a:p>
          <a:p>
            <a:pPr algn="ctr"/>
            <a:r>
              <a:rPr lang="en-US" sz="1300" i="1"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p:txBody>
      </p:sp>
      <p:pic>
        <p:nvPicPr>
          <p:cNvPr id="15" name="Picture 14"/>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0" y="5349957"/>
            <a:ext cx="1828800" cy="1216152"/>
          </a:xfrm>
          <a:prstGeom prst="rect">
            <a:avLst/>
          </a:prstGeom>
        </p:spPr>
      </p:pic>
      <p:pic>
        <p:nvPicPr>
          <p:cNvPr id="16" name="Picture 15"/>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1981200" y="5349957"/>
            <a:ext cx="1828800" cy="1216152"/>
          </a:xfrm>
          <a:prstGeom prst="rect">
            <a:avLst/>
          </a:prstGeom>
        </p:spPr>
      </p:pic>
      <p:pic>
        <p:nvPicPr>
          <p:cNvPr id="17" name="Picture 16"/>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1981200" y="11116443"/>
            <a:ext cx="1828800" cy="1216152"/>
          </a:xfrm>
          <a:prstGeom prst="rect">
            <a:avLst/>
          </a:prstGeom>
        </p:spPr>
      </p:pic>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962400" y="11116443"/>
            <a:ext cx="1828800" cy="1216152"/>
          </a:xfrm>
          <a:prstGeom prst="rect">
            <a:avLst/>
          </a:prstGeom>
        </p:spPr>
      </p:pic>
      <p:pic>
        <p:nvPicPr>
          <p:cNvPr id="13" name="Picture 1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5943600" y="5349957"/>
            <a:ext cx="1828800" cy="1216152"/>
          </a:xfrm>
          <a:prstGeom prst="rect">
            <a:avLst/>
          </a:prstGeom>
        </p:spPr>
      </p:pic>
      <p:pic>
        <p:nvPicPr>
          <p:cNvPr id="14" name="Picture 13"/>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5943600" y="11116443"/>
            <a:ext cx="1828800" cy="1216152"/>
          </a:xfrm>
          <a:prstGeom prst="rect">
            <a:avLst/>
          </a:prstGeom>
        </p:spPr>
      </p:pic>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3962400" y="5349957"/>
            <a:ext cx="1828800" cy="1216152"/>
          </a:xfrm>
          <a:prstGeom prst="rect">
            <a:avLst/>
          </a:prstGeom>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0" y="11116443"/>
            <a:ext cx="1828800" cy="1216152"/>
          </a:xfrm>
          <a:prstGeom prst="rect">
            <a:avLst/>
          </a:prstGeom>
        </p:spPr>
      </p:pic>
      <p:sp>
        <p:nvSpPr>
          <p:cNvPr id="21" name="Rectangle 20"/>
          <p:cNvSpPr/>
          <p:nvPr/>
        </p:nvSpPr>
        <p:spPr>
          <a:xfrm>
            <a:off x="1527076" y="9156747"/>
            <a:ext cx="4718249" cy="1569660"/>
          </a:xfrm>
          <a:prstGeom prst="rect">
            <a:avLst/>
          </a:prstGeom>
        </p:spPr>
        <p:txBody>
          <a:bodyPr wrap="square" numCol="2" anchor="ctr">
            <a:spAutoFit/>
          </a:bodyPr>
          <a:lstStyle/>
          <a:p>
            <a:pPr marL="285750" indent="-285750">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Completely redone, upgraded, and updated home</a:t>
            </a:r>
          </a:p>
          <a:p>
            <a:pPr marL="285750" indent="-285750">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Fireplace in the living room has a seashell surround</a:t>
            </a:r>
          </a:p>
          <a:p>
            <a:pPr marL="285750" indent="-285750">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Beautiful shiplap</a:t>
            </a:r>
          </a:p>
          <a:p>
            <a:pPr marL="285750" indent="-285750">
              <a:buFont typeface="Wingdings" panose="05000000000000000000" pitchFamily="2" charset="2"/>
              <a:buChar char="v"/>
            </a:pPr>
            <a:r>
              <a:rPr lang="en-US" sz="1200" dirty="0" err="1">
                <a:solidFill>
                  <a:schemeClr val="bg2">
                    <a:lumMod val="25000"/>
                  </a:schemeClr>
                </a:solidFill>
                <a:latin typeface="Palatino Linotype" panose="02040502050505030304" pitchFamily="18" charset="0"/>
                <a:cs typeface="Times New Roman" panose="02020603050405020304" pitchFamily="18" charset="0"/>
              </a:rPr>
              <a:t>Wainscotting</a:t>
            </a:r>
            <a:r>
              <a:rPr lang="en-US" sz="1200" dirty="0">
                <a:solidFill>
                  <a:schemeClr val="bg2">
                    <a:lumMod val="25000"/>
                  </a:schemeClr>
                </a:solidFill>
                <a:latin typeface="Palatino Linotype" panose="02040502050505030304" pitchFamily="18" charset="0"/>
                <a:cs typeface="Times New Roman" panose="02020603050405020304" pitchFamily="18" charset="0"/>
              </a:rPr>
              <a:t> in the dining room</a:t>
            </a:r>
          </a:p>
          <a:p>
            <a:pPr marL="285750" indent="-285750">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Master bath has a tile, walk-in shower</a:t>
            </a:r>
          </a:p>
          <a:p>
            <a:pPr marL="285750" indent="-285750">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Kitchen has center island, built-in wine rack, tile backsplash, stainless steel appliances and gas range</a:t>
            </a:r>
          </a:p>
          <a:p>
            <a:pPr marL="285750" indent="-285750">
              <a:buFont typeface="Wingdings" panose="05000000000000000000" pitchFamily="2" charset="2"/>
              <a:buChar char="v"/>
            </a:pPr>
            <a:r>
              <a:rPr lang="en-US" sz="1200" dirty="0">
                <a:solidFill>
                  <a:schemeClr val="bg2">
                    <a:lumMod val="25000"/>
                  </a:schemeClr>
                </a:solidFill>
                <a:latin typeface="Palatino Linotype" panose="02040502050505030304" pitchFamily="18" charset="0"/>
                <a:cs typeface="Times New Roman" panose="02020603050405020304" pitchFamily="18" charset="0"/>
              </a:rPr>
              <a:t>Permitted for a boat lift</a:t>
            </a:r>
            <a:endParaRPr lang="en-US" sz="1200" i="1" dirty="0">
              <a:solidFill>
                <a:schemeClr val="bg2">
                  <a:lumMod val="25000"/>
                </a:schemeClr>
              </a:solidFill>
              <a:latin typeface="Palatino Linotype" panose="02040502050505030304" pitchFamily="18" charset="0"/>
              <a:cs typeface="Times New Roman" panose="02020603050405020304" pitchFamily="18" charset="0"/>
            </a:endParaRPr>
          </a:p>
        </p:txBody>
      </p:sp>
      <p:sp>
        <p:nvSpPr>
          <p:cNvPr id="3" name="Rectangle 2">
            <a:extLst>
              <a:ext uri="{FF2B5EF4-FFF2-40B4-BE49-F238E27FC236}">
                <a16:creationId xmlns:a16="http://schemas.microsoft.com/office/drawing/2014/main" id="{677267D5-0176-4194-9FEB-9BA3477A2702}"/>
              </a:ext>
            </a:extLst>
          </p:cNvPr>
          <p:cNvSpPr/>
          <p:nvPr/>
        </p:nvSpPr>
        <p:spPr>
          <a:xfrm>
            <a:off x="2787983" y="10775231"/>
            <a:ext cx="2196435" cy="292388"/>
          </a:xfrm>
          <a:prstGeom prst="rect">
            <a:avLst/>
          </a:prstGeom>
        </p:spPr>
        <p:txBody>
          <a:bodyPr wrap="none">
            <a:spAutoFit/>
          </a:bodyPr>
          <a:lstStyle/>
          <a:p>
            <a:pPr algn="ctr"/>
            <a:r>
              <a:rPr lang="en-US" sz="1300" b="1"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334</TotalTime>
  <Words>251</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Palatino Linotype</vt:lpstr>
      <vt:lpstr>Wingdings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46</cp:revision>
  <dcterms:created xsi:type="dcterms:W3CDTF">2006-08-16T00:00:00Z</dcterms:created>
  <dcterms:modified xsi:type="dcterms:W3CDTF">2019-01-30T01:16:52Z</dcterms:modified>
</cp:coreProperties>
</file>