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71834" y="2455755"/>
            <a:ext cx="4629860" cy="308808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t="52956"/>
          <a:stretch/>
        </p:blipFill>
        <p:spPr>
          <a:xfrm>
            <a:off x="-2381" y="0"/>
            <a:ext cx="7774780" cy="2057400"/>
          </a:xfrm>
          <a:prstGeom prst="rect">
            <a:avLst/>
          </a:prstGeom>
        </p:spPr>
      </p:pic>
      <p:sp>
        <p:nvSpPr>
          <p:cNvPr id="2" name="Title 1"/>
          <p:cNvSpPr>
            <a:spLocks noGrp="1"/>
          </p:cNvSpPr>
          <p:nvPr>
            <p:ph type="ctrTitle"/>
          </p:nvPr>
        </p:nvSpPr>
        <p:spPr>
          <a:xfrm>
            <a:off x="-2382" y="0"/>
            <a:ext cx="3883816" cy="1055877"/>
          </a:xfrm>
          <a:effectLst>
            <a:innerShdw blurRad="63500" dist="50800">
              <a:prstClr val="black">
                <a:alpha val="75000"/>
              </a:prstClr>
            </a:innerShdw>
          </a:effectLst>
        </p:spPr>
        <p:txBody>
          <a:bodyPr anchor="ctr">
            <a:noAutofit/>
          </a:bodyPr>
          <a:lstStyle/>
          <a:p>
            <a:pPr algn="l"/>
            <a:r>
              <a:rPr lang="en-US" sz="3200" b="1" dirty="0">
                <a:solidFill>
                  <a:srgbClr val="FFFF00"/>
                </a:solidFill>
                <a:latin typeface="Freestyle Script" panose="030804020302050B0404" pitchFamily="66" charset="0"/>
              </a:rPr>
              <a:t>Open House Wednesday</a:t>
            </a:r>
            <a:br>
              <a:rPr lang="en-US" sz="3200" b="1" dirty="0">
                <a:solidFill>
                  <a:srgbClr val="FFFF00"/>
                </a:solidFill>
                <a:latin typeface="Freestyle Script" panose="030804020302050B0404" pitchFamily="66" charset="0"/>
              </a:rPr>
            </a:br>
            <a:r>
              <a:rPr lang="en-US" sz="3200" b="1" dirty="0">
                <a:solidFill>
                  <a:srgbClr val="FFFF00"/>
                </a:solidFill>
                <a:latin typeface="Freestyle Script" panose="030804020302050B0404" pitchFamily="66" charset="0"/>
              </a:rPr>
              <a:t>June 21, from 11-1</a:t>
            </a:r>
            <a:endParaRPr lang="en-US" sz="3200" b="1" dirty="0">
              <a:solidFill>
                <a:srgbClr val="FFFF00"/>
              </a:solidFill>
              <a:latin typeface="eurofurence" panose="020F0402020203080204" pitchFamily="34" charset="0"/>
            </a:endParaRPr>
          </a:p>
        </p:txBody>
      </p:sp>
      <p:sp>
        <p:nvSpPr>
          <p:cNvPr id="3" name="Subtitle 2"/>
          <p:cNvSpPr>
            <a:spLocks noGrp="1"/>
          </p:cNvSpPr>
          <p:nvPr>
            <p:ph type="subTitle" idx="1"/>
          </p:nvPr>
        </p:nvSpPr>
        <p:spPr>
          <a:xfrm>
            <a:off x="63556" y="5568660"/>
            <a:ext cx="7642907" cy="3487140"/>
          </a:xfrm>
        </p:spPr>
        <p:txBody>
          <a:bodyPr anchor="ctr">
            <a:noAutofit/>
          </a:bodyPr>
          <a:lstStyle/>
          <a:p>
            <a:r>
              <a:rPr lang="en-US" sz="1100" dirty="0">
                <a:solidFill>
                  <a:schemeClr val="bg2">
                    <a:lumMod val="50000"/>
                  </a:schemeClr>
                </a:solidFill>
                <a:latin typeface="Lucida Sans" panose="020B0602030504020204" pitchFamily="34" charset="0"/>
              </a:rPr>
              <a:t>Over 2 acres! Close to Kiawah beach! Access to Bohicket River via boat ramp or Dock! This house will truly amaze you!! The owners have done extensive renovations. No HOA, but pride of neighborhood shows! When you drive up to the home, which is set off the road, you will feel the stress fade away. For the gardeners; you have a greenhouse! Already in place are plum, citrus and fig trees. Inside Open the front door to a beautiful foyer, formal dining to the left, ahead find family room with tongue in groove, knotty pine vaulted ceiling, fire place made of Old Charleston Brick, lots of light- So unique! Comfortable and great for entertaining! Community boat ramp and dock are available for scenic views and access to the river. If you are looking at road view online, it is more than decade old.</a:t>
            </a:r>
          </a:p>
          <a:p>
            <a:r>
              <a:rPr lang="en-US" sz="1100" dirty="0">
                <a:solidFill>
                  <a:schemeClr val="bg2">
                    <a:lumMod val="50000"/>
                  </a:schemeClr>
                </a:solidFill>
                <a:latin typeface="Lucida Sans" panose="020B0602030504020204" pitchFamily="34" charset="0"/>
              </a:rPr>
              <a:t>The kitchen is made for the gourmet cook; includes a gas stove, </a:t>
            </a:r>
            <a:r>
              <a:rPr lang="en-US" sz="1100" dirty="0" err="1">
                <a:solidFill>
                  <a:schemeClr val="bg2">
                    <a:lumMod val="50000"/>
                  </a:schemeClr>
                </a:solidFill>
                <a:latin typeface="Lucida Sans" panose="020B0602030504020204" pitchFamily="34" charset="0"/>
              </a:rPr>
              <a:t>Silestone</a:t>
            </a:r>
            <a:r>
              <a:rPr lang="en-US" sz="1100" dirty="0">
                <a:solidFill>
                  <a:schemeClr val="bg2">
                    <a:lumMod val="50000"/>
                  </a:schemeClr>
                </a:solidFill>
                <a:latin typeface="Lucida Sans" panose="020B0602030504020204" pitchFamily="34" charset="0"/>
              </a:rPr>
              <a:t> quartz counter tops, kitchen prep sink, lots of cabinets, under cabinet lighting, a space for a coffee bar, you must see for yourself! Bedrooms located off family room. Master has walk-in closet and updated double sinks.</a:t>
            </a:r>
          </a:p>
          <a:p>
            <a:r>
              <a:rPr lang="en-US" sz="1100" dirty="0">
                <a:solidFill>
                  <a:schemeClr val="bg2">
                    <a:lumMod val="50000"/>
                  </a:schemeClr>
                </a:solidFill>
                <a:latin typeface="Lucida Sans" panose="020B0602030504020204" pitchFamily="34" charset="0"/>
              </a:rPr>
              <a:t>Secondary bedroom area is spacious. Closet was removed from one bedroom to allow access to other bedroom and is being used as sitting area. Another full living area is on the other side of the home and has a separate entrance. This could be the 3 or 4th bedroom, but would work well as a second family room. A bonus room is over this room and could be an office or another bedroom. The screened porch is huge! The detached garage is being used as a workshop. There are a couple of out buildings if you wanted to raise chickens or have horses. The possibilities are endless! Community boat ramp is available to all, but access to the deep water dock requires an annual fee. Ask your agent for the full list of upgrades.</a:t>
            </a:r>
            <a:endParaRPr lang="en-US" sz="110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rgbClr val="FFFF00"/>
                </a:solidFill>
                <a:latin typeface="Lucida Sans" panose="020B0602030504020204" pitchFamily="34" charset="0"/>
              </a:rPr>
              <a:t>3328 Cottage Plantation Road</a:t>
            </a:r>
            <a:br>
              <a:rPr lang="en-US" sz="1700" dirty="0">
                <a:solidFill>
                  <a:srgbClr val="FFFF00"/>
                </a:solidFill>
                <a:latin typeface="Lucida Sans" panose="020B0602030504020204" pitchFamily="34" charset="0"/>
              </a:rPr>
            </a:br>
            <a:r>
              <a:rPr lang="en-US" sz="1200" dirty="0">
                <a:solidFill>
                  <a:srgbClr val="FFFF00"/>
                </a:solidFill>
                <a:latin typeface="Lucida Sans" panose="020B0602030504020204" pitchFamily="34" charset="0"/>
              </a:rPr>
              <a:t>Cottage Plantation ~ Johns Island</a:t>
            </a:r>
          </a:p>
          <a:p>
            <a:pPr algn="r"/>
            <a:r>
              <a:rPr lang="en-US" sz="1200" dirty="0">
                <a:solidFill>
                  <a:srgbClr val="FFFF00"/>
                </a:solidFill>
                <a:latin typeface="Lucida Sans" panose="020B0602030504020204" pitchFamily="34" charset="0"/>
              </a:rPr>
              <a:t>MLS# 17014882 ~ $450,000</a:t>
            </a:r>
          </a:p>
        </p:txBody>
      </p:sp>
      <p:grpSp>
        <p:nvGrpSpPr>
          <p:cNvPr id="8" name="Group 7"/>
          <p:cNvGrpSpPr/>
          <p:nvPr/>
        </p:nvGrpSpPr>
        <p:grpSpPr>
          <a:xfrm>
            <a:off x="-1189"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Loparo, ABR</a:t>
              </a:r>
              <a:br>
                <a:rPr lang="en-US" sz="1400" dirty="0">
                  <a:latin typeface="Lucida Sans" panose="020B0602030504020204" pitchFamily="34" charset="0"/>
                </a:rPr>
              </a:br>
              <a:r>
                <a:rPr lang="en-US" sz="1100" dirty="0">
                  <a:latin typeface="Lucida Sans" panose="020B0602030504020204" pitchFamily="34" charset="0"/>
                </a:rPr>
                <a:t>laurieloparo@gmail.com</a:t>
              </a:r>
            </a:p>
            <a:p>
              <a:pPr algn="ctr"/>
              <a:r>
                <a:rPr lang="en-US" sz="1100" dirty="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Cell (843) 442-1290 | Office (855) 352-9088 | Fax (561)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2455755"/>
            <a:ext cx="1369695" cy="91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4630260"/>
            <a:ext cx="1369695" cy="91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38523" y="3543008"/>
            <a:ext cx="1369695" cy="91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309" y="3543007"/>
            <a:ext cx="1369695" cy="91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09" y="4630260"/>
            <a:ext cx="1369695" cy="91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38523" y="2455755"/>
            <a:ext cx="1369695" cy="91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3573" y="1411069"/>
            <a:ext cx="7777164" cy="646331"/>
          </a:xfrm>
          <a:prstGeom prst="rect">
            <a:avLst/>
          </a:prstGeom>
        </p:spPr>
        <p:txBody>
          <a:bodyPr wrap="square">
            <a:spAutoFit/>
          </a:bodyPr>
          <a:lstStyle/>
          <a:p>
            <a:pPr algn="ctr"/>
            <a:r>
              <a:rPr lang="en-US" sz="3600" b="1" dirty="0">
                <a:solidFill>
                  <a:srgbClr val="00B0F0"/>
                </a:solidFill>
                <a:effectLst>
                  <a:innerShdw blurRad="63500" dist="50800" dir="18900000">
                    <a:prstClr val="black">
                      <a:alpha val="50000"/>
                    </a:prstClr>
                  </a:innerShdw>
                </a:effectLst>
                <a:latin typeface="Freestyle Script" panose="030804020302050B0404" pitchFamily="66" charset="0"/>
              </a:rPr>
              <a:t>Come enjoy 2 acres of quiet and beauty…and some lunch!</a:t>
            </a:r>
            <a:endParaRPr lang="en-US" sz="3600" dirty="0">
              <a:solidFill>
                <a:srgbClr val="00B0F0"/>
              </a:solidFill>
            </a:endParaRPr>
          </a:p>
        </p:txBody>
      </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429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Open House Wednesday June 21, from 11-1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2017-06-15T18:54:49Z</dcterms:modified>
</cp:coreProperties>
</file>