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111573" y="9114327"/>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88142" y="730186"/>
            <a:ext cx="4274385" cy="2480217"/>
          </a:xfrm>
        </p:spPr>
        <p:txBody>
          <a:bodyPr anchor="ctr">
            <a:noAutofit/>
          </a:bodyPr>
          <a:lstStyle/>
          <a:p>
            <a:pPr algn="l"/>
            <a:r>
              <a:rPr lang="en-US" sz="2200" i="1" dirty="0">
                <a:solidFill>
                  <a:schemeClr val="accent1"/>
                </a:solidFill>
                <a:latin typeface="Futura Bk BT" panose="020B0502020204020303" pitchFamily="34" charset="0"/>
              </a:rPr>
              <a:t>Big Yard + In-ground Pool</a:t>
            </a:r>
            <a:br>
              <a:rPr lang="en-US" sz="2400" i="1" dirty="0">
                <a:latin typeface="Futura Bk BT" panose="020B0502020204020303" pitchFamily="34" charset="0"/>
                <a:cs typeface="Microsoft Sans Serif" panose="020B0604020202020204" pitchFamily="34" charset="0"/>
              </a:rPr>
            </a:br>
            <a:br>
              <a:rPr lang="en-US" sz="2400" b="1" i="1" dirty="0">
                <a:latin typeface="Futura Bk BT" panose="020B0502020204020303" pitchFamily="34" charset="0"/>
                <a:cs typeface="Microsoft Sans Serif" panose="020B0604020202020204" pitchFamily="34" charset="0"/>
              </a:rPr>
            </a:br>
            <a:r>
              <a:rPr lang="en-US" sz="2400" b="1" dirty="0">
                <a:latin typeface="Futura Bk BT" panose="020B0502020204020303" pitchFamily="34" charset="0"/>
                <a:cs typeface="Microsoft Sans Serif" panose="020B0604020202020204" pitchFamily="34" charset="0"/>
              </a:rPr>
              <a:t>3334 Stoneybrook Road</a:t>
            </a:r>
            <a:br>
              <a:rPr lang="en-US" sz="1600" dirty="0">
                <a:latin typeface="Futura Bk BT" panose="020B0502020204020303" pitchFamily="34" charset="0"/>
                <a:cs typeface="Microsoft Sans Serif" panose="020B0604020202020204" pitchFamily="34" charset="0"/>
              </a:rPr>
            </a:br>
            <a:r>
              <a:rPr lang="en-US" sz="1800" dirty="0" err="1">
                <a:latin typeface="Futura Bk BT" panose="020B0502020204020303" pitchFamily="34" charset="0"/>
                <a:cs typeface="Microsoft Sans Serif" panose="020B0604020202020204" pitchFamily="34" charset="0"/>
              </a:rPr>
              <a:t>Pepperhill</a:t>
            </a:r>
            <a:br>
              <a:rPr lang="en-US" sz="1800"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North Charleston, SC 29420</a:t>
            </a:r>
            <a:br>
              <a:rPr lang="en-US" sz="1800"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MLS# 19009232</a:t>
            </a:r>
            <a:br>
              <a:rPr lang="en-US" sz="1800"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$183,900</a:t>
            </a:r>
            <a:endParaRPr lang="en-US" sz="1200" dirty="0">
              <a:latin typeface="Futura Bk BT" panose="020B0502020204020303" pitchFamily="34" charset="0"/>
              <a:cs typeface="Microsoft Sans Serif" panose="020B0604020202020204" pitchFamily="34" charset="0"/>
            </a:endParaRPr>
          </a:p>
        </p:txBody>
      </p:sp>
      <p:sp>
        <p:nvSpPr>
          <p:cNvPr id="3" name="Subtitle 2"/>
          <p:cNvSpPr>
            <a:spLocks noGrp="1"/>
          </p:cNvSpPr>
          <p:nvPr>
            <p:ph type="subTitle" idx="1"/>
          </p:nvPr>
        </p:nvSpPr>
        <p:spPr>
          <a:xfrm>
            <a:off x="0" y="4686302"/>
            <a:ext cx="7772400" cy="2857498"/>
          </a:xfrm>
        </p:spPr>
        <p:txBody>
          <a:bodyPr anchor="ctr">
            <a:noAutofit/>
          </a:bodyPr>
          <a:lstStyle/>
          <a:p>
            <a:r>
              <a:rPr lang="en-US" sz="1300" dirty="0">
                <a:solidFill>
                  <a:schemeClr val="tx1"/>
                </a:solidFill>
                <a:latin typeface="Futura Bk BT" panose="020B0502020204020303" pitchFamily="34" charset="0"/>
                <a:cs typeface="Leelawadee UI Semilight" panose="020B0402040204020203" pitchFamily="34" charset="-34"/>
              </a:rPr>
              <a:t>Opportunity to live in central Charleston with a in-ground pool! This home is in the </a:t>
            </a:r>
            <a:r>
              <a:rPr lang="en-US" sz="1300" dirty="0" err="1">
                <a:solidFill>
                  <a:schemeClr val="tx1"/>
                </a:solidFill>
                <a:latin typeface="Futura Bk BT" panose="020B0502020204020303" pitchFamily="34" charset="0"/>
                <a:cs typeface="Leelawadee UI Semilight" panose="020B0402040204020203" pitchFamily="34" charset="-34"/>
              </a:rPr>
              <a:t>Pepperhill</a:t>
            </a:r>
            <a:r>
              <a:rPr lang="en-US" sz="1300" dirty="0">
                <a:solidFill>
                  <a:schemeClr val="tx1"/>
                </a:solidFill>
                <a:latin typeface="Futura Bk BT" panose="020B0502020204020303" pitchFamily="34" charset="0"/>
                <a:cs typeface="Leelawadee UI Semilight" panose="020B0402040204020203" pitchFamily="34" charset="-34"/>
              </a:rPr>
              <a:t> subdivision, right off of Ashley Phosphate. With easy access to the highway enjoy the convenience of being centrally located in the booming Charleston area. Right across from </a:t>
            </a:r>
            <a:r>
              <a:rPr lang="en-US" sz="1300" dirty="0" err="1">
                <a:solidFill>
                  <a:schemeClr val="tx1"/>
                </a:solidFill>
                <a:latin typeface="Futura Bk BT" panose="020B0502020204020303" pitchFamily="34" charset="0"/>
                <a:cs typeface="Leelawadee UI Semilight" panose="020B0402040204020203" pitchFamily="34" charset="-34"/>
              </a:rPr>
              <a:t>Pepperhill</a:t>
            </a:r>
            <a:r>
              <a:rPr lang="en-US" sz="1300" dirty="0">
                <a:solidFill>
                  <a:schemeClr val="tx1"/>
                </a:solidFill>
                <a:latin typeface="Futura Bk BT" panose="020B0502020204020303" pitchFamily="34" charset="0"/>
                <a:cs typeface="Leelawadee UI Semilight" panose="020B0402040204020203" pitchFamily="34" charset="-34"/>
              </a:rPr>
              <a:t> is a bowling alley for the family, or drive 15 minutes to get downtown and enjoy dinner/drinks with a significant other. Located near grocery stores, restaurants, and gas stations, everything you need is close by. Home features original hardwoods and has been completely renovated including: new 3 ton AC unit, freshly serviced pool, new sheetrock throughout, new countertops, new hot water heater, new fixtures throughout, smooth ceilings, fresh paint job (interior and exterior), new pool pump, new kitchen flooring. </a:t>
            </a:r>
          </a:p>
          <a:p>
            <a:endParaRPr lang="en-US" sz="1300" dirty="0">
              <a:solidFill>
                <a:schemeClr val="tx1"/>
              </a:solidFill>
              <a:latin typeface="Futura Bk BT" panose="020B0502020204020303" pitchFamily="34" charset="0"/>
              <a:cs typeface="Leelawadee UI Semilight" panose="020B0402040204020203" pitchFamily="34" charset="-34"/>
            </a:endParaRPr>
          </a:p>
          <a:p>
            <a:r>
              <a:rPr lang="en-US" sz="1300" dirty="0">
                <a:solidFill>
                  <a:schemeClr val="tx1"/>
                </a:solidFill>
                <a:latin typeface="Futura Bk BT" panose="020B0502020204020303" pitchFamily="34" charset="0"/>
                <a:cs typeface="Leelawadee UI Semilight" panose="020B0402040204020203" pitchFamily="34" charset="-34"/>
              </a:rPr>
              <a:t>Buyer to confirm square footage, schools, acreage, and all other pertinent information. Thank you!</a:t>
            </a:r>
          </a:p>
        </p:txBody>
      </p:sp>
      <p:sp>
        <p:nvSpPr>
          <p:cNvPr id="6" name="Rectangle 5"/>
          <p:cNvSpPr/>
          <p:nvPr/>
        </p:nvSpPr>
        <p:spPr>
          <a:xfrm>
            <a:off x="-3286630" y="8164358"/>
            <a:ext cx="2574309" cy="815608"/>
          </a:xfrm>
          <a:prstGeom prst="rect">
            <a:avLst/>
          </a:prstGeom>
        </p:spPr>
        <p:txBody>
          <a:bodyPr wrap="square">
            <a:spAutoFit/>
          </a:bodyPr>
          <a:lstStyle/>
          <a:p>
            <a:r>
              <a:rPr lang="de-DE" sz="1400" dirty="0">
                <a:latin typeface="Georgia" panose="02040502050405020303" pitchFamily="18" charset="0"/>
                <a:cs typeface="Microsoft Sans Serif" panose="020B0604020202020204" pitchFamily="34" charset="0"/>
              </a:rPr>
              <a:t>Stephen Kugelman</a:t>
            </a:r>
          </a:p>
          <a:p>
            <a:r>
              <a:rPr lang="de-DE" sz="1100" dirty="0">
                <a:latin typeface="Georgia" panose="02040502050405020303" pitchFamily="18" charset="0"/>
                <a:cs typeface="Microsoft Sans Serif" panose="020B0604020202020204" pitchFamily="34" charset="0"/>
              </a:rPr>
              <a:t>(843) 330-0403</a:t>
            </a:r>
          </a:p>
          <a:p>
            <a:r>
              <a:rPr lang="de-DE" sz="1100" dirty="0">
                <a:solidFill>
                  <a:schemeClr val="accent1"/>
                </a:solidFill>
                <a:latin typeface="Georgia" panose="02040502050405020303" pitchFamily="18" charset="0"/>
                <a:cs typeface="Microsoft Sans Serif" panose="020B0604020202020204" pitchFamily="34" charset="0"/>
              </a:rPr>
              <a:t>steve@agentowned.com </a:t>
            </a:r>
          </a:p>
          <a:p>
            <a:r>
              <a:rPr lang="de-DE" sz="1100" dirty="0">
                <a:solidFill>
                  <a:schemeClr val="accent1"/>
                </a:solidFill>
                <a:latin typeface="Georgia" panose="02040502050405020303" pitchFamily="18" charset="0"/>
                <a:cs typeface="Microsoft Sans Serif" panose="020B0604020202020204" pitchFamily="34" charset="0"/>
              </a:rPr>
              <a:t>www.kugelmanrealestate.com </a:t>
            </a:r>
            <a:endParaRPr lang="en-US" sz="1000" dirty="0">
              <a:solidFill>
                <a:schemeClr val="accent1"/>
              </a:solidFill>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AgentOwned Preferred Group | 1400-G Palm Blvd | Isle Of Palms, SC 29451</a:t>
            </a:r>
          </a:p>
        </p:txBody>
      </p:sp>
      <p:sp>
        <p:nvSpPr>
          <p:cNvPr id="8" name="Rectangle 7"/>
          <p:cNvSpPr/>
          <p:nvPr/>
        </p:nvSpPr>
        <p:spPr>
          <a:xfrm>
            <a:off x="1" y="0"/>
            <a:ext cx="7772398" cy="584775"/>
          </a:xfrm>
          <a:prstGeom prst="rect">
            <a:avLst/>
          </a:prstGeom>
        </p:spPr>
        <p:txBody>
          <a:bodyPr wrap="square" anchor="t">
            <a:spAutoFit/>
          </a:bodyPr>
          <a:lstStyle/>
          <a:p>
            <a:pPr algn="ctr"/>
            <a:r>
              <a:rPr lang="en-US" sz="3200" b="1" dirty="0">
                <a:solidFill>
                  <a:srgbClr val="002060"/>
                </a:solidFill>
                <a:latin typeface="Futura Md BT" panose="020B0602020204020303" pitchFamily="34" charset="0"/>
              </a:rPr>
              <a:t>Recently Renovated!</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362527" y="730187"/>
            <a:ext cx="3311573" cy="248367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8142" y="3314700"/>
            <a:ext cx="1828800"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142" y="9115447"/>
            <a:ext cx="683276" cy="713232"/>
          </a:xfrm>
          <a:prstGeom prst="rect">
            <a:avLst/>
          </a:prstGeom>
        </p:spPr>
      </p:pic>
      <p:pic>
        <p:nvPicPr>
          <p:cNvPr id="26"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007195" y="3314700"/>
            <a:ext cx="1828800"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26248" y="3314700"/>
            <a:ext cx="1828800"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45300" y="3314700"/>
            <a:ext cx="1828800"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845300" y="7543800"/>
            <a:ext cx="1828800"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5"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007194" y="7543801"/>
            <a:ext cx="1828800"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88142" y="7543800"/>
            <a:ext cx="1828800"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926247" y="7543800"/>
            <a:ext cx="1828800" cy="13716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764148" y="8254662"/>
            <a:ext cx="477520" cy="635000"/>
          </a:xfrm>
          <a:prstGeom prst="rect">
            <a:avLst/>
          </a:prstGeom>
        </p:spPr>
      </p:pic>
      <p:sp>
        <p:nvSpPr>
          <p:cNvPr id="22" name="Rectangle 21"/>
          <p:cNvSpPr/>
          <p:nvPr/>
        </p:nvSpPr>
        <p:spPr>
          <a:xfrm>
            <a:off x="2599046" y="9148898"/>
            <a:ext cx="2574308" cy="646331"/>
          </a:xfrm>
          <a:prstGeom prst="rect">
            <a:avLst/>
          </a:prstGeom>
        </p:spPr>
        <p:txBody>
          <a:bodyPr wrap="square">
            <a:spAutoFit/>
          </a:bodyPr>
          <a:lstStyle/>
          <a:p>
            <a:pPr algn="ctr"/>
            <a:r>
              <a:rPr lang="de-DE" sz="1400" dirty="0">
                <a:latin typeface="Futura Bk BT" panose="020B0502020204020303" pitchFamily="34" charset="0"/>
                <a:cs typeface="Microsoft Sans Serif" panose="020B0604020202020204" pitchFamily="34" charset="0"/>
              </a:rPr>
              <a:t>Robert Brandon Judy</a:t>
            </a:r>
          </a:p>
          <a:p>
            <a:pPr algn="ctr"/>
            <a:r>
              <a:rPr lang="de-DE" sz="1100" dirty="0">
                <a:latin typeface="Futura Bk BT" panose="020B0502020204020303" pitchFamily="34" charset="0"/>
                <a:cs typeface="Microsoft Sans Serif" panose="020B0604020202020204" pitchFamily="34" charset="0"/>
              </a:rPr>
              <a:t>(843) 330-2689</a:t>
            </a:r>
          </a:p>
          <a:p>
            <a:pPr algn="ctr"/>
            <a:r>
              <a:rPr lang="de-DE" sz="1100" dirty="0">
                <a:solidFill>
                  <a:schemeClr val="accent1"/>
                </a:solidFill>
                <a:latin typeface="Futura Bk BT" panose="020B0502020204020303" pitchFamily="34" charset="0"/>
                <a:cs typeface="Microsoft Sans Serif" panose="020B0604020202020204" pitchFamily="34" charset="0"/>
              </a:rPr>
              <a:t>robert.judy@agentownedrealty.com</a:t>
            </a:r>
            <a:endParaRPr lang="en-US" sz="1000" dirty="0">
              <a:solidFill>
                <a:schemeClr val="accent1"/>
              </a:solidFill>
              <a:latin typeface="Futura Bk BT" panose="020B0502020204020303" pitchFamily="34" charset="0"/>
              <a:cs typeface="Microsoft Sans Serif" panose="020B0604020202020204" pitchFamily="34"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196</TotalTime>
  <Words>218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Md BT</vt:lpstr>
      <vt:lpstr>Georgia</vt:lpstr>
      <vt:lpstr>Office Theme</vt:lpstr>
      <vt:lpstr>Big Yard + In-ground Pool  3334 Stoneybrook Road Pepperhill North Charleston, SC 29420 MLS# 19009232 $183,900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2019-04-17T11:38:06Z</dcterms:modified>
</cp:coreProperties>
</file>