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EF3E1-8C7F-459E-84D7-63196E2CA29B}" type="datetimeFigureOut">
              <a:rPr lang="en-US" smtClean="0"/>
              <a:t>9/6/2016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53BA1-8C91-48DD-93E4-AECEBA28A19A}" type="slidenum">
              <a:rPr lang="en-US" smtClean="0"/>
              <a:t>‹#›</a:t>
            </a:fld>
            <a:endParaRPr lang="en-US"/>
          </a:p>
        </p:txBody>
      </p:sp>
    </p:spTree>
    <p:extLst>
      <p:ext uri="{BB962C8B-B14F-4D97-AF65-F5344CB8AC3E}">
        <p14:creationId xmlns:p14="http://schemas.microsoft.com/office/powerpoint/2010/main" val="343856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153BA1-8C91-48DD-93E4-AECEBA28A19A}" type="slidenum">
              <a:rPr lang="en-US" smtClean="0"/>
              <a:t>1</a:t>
            </a:fld>
            <a:endParaRPr lang="en-US"/>
          </a:p>
        </p:txBody>
      </p:sp>
    </p:spTree>
    <p:extLst>
      <p:ext uri="{BB962C8B-B14F-4D97-AF65-F5344CB8AC3E}">
        <p14:creationId xmlns:p14="http://schemas.microsoft.com/office/powerpoint/2010/main" val="20079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9/6/2016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070" y="908691"/>
            <a:ext cx="6858627" cy="3557913"/>
          </a:xfrm>
          <a:prstGeom prst="rect">
            <a:avLst/>
          </a:prstGeom>
          <a:ln>
            <a:noFill/>
          </a:ln>
          <a:effectLst>
            <a:softEdge rad="112500"/>
          </a:effectLst>
        </p:spPr>
      </p:pic>
      <p:sp>
        <p:nvSpPr>
          <p:cNvPr id="3" name="Subtitle 2"/>
          <p:cNvSpPr>
            <a:spLocks noGrp="1"/>
          </p:cNvSpPr>
          <p:nvPr>
            <p:ph type="subTitle" idx="1"/>
          </p:nvPr>
        </p:nvSpPr>
        <p:spPr>
          <a:xfrm>
            <a:off x="0" y="5505567"/>
            <a:ext cx="7772400" cy="2026584"/>
          </a:xfrm>
        </p:spPr>
        <p:txBody>
          <a:bodyPr anchor="ctr">
            <a:noAutofit/>
          </a:bodyPr>
          <a:lstStyle/>
          <a:p>
            <a:r>
              <a:rPr lang="en-US" sz="1400" dirty="0">
                <a:solidFill>
                  <a:schemeClr val="tx1"/>
                </a:solidFill>
                <a:latin typeface="Century Gothic" panose="020B0502020202020204" pitchFamily="34" charset="0"/>
              </a:rPr>
              <a:t>PRICE REDUCED BY $5,000! Motivate Seller Ready For All Offers!!!! The seller has already received an estimate cost to fill in the underground pool in the backyard, seller will cover the expense to have pool filled in. Once the pool is filled in it could be an excellent place for a flower garden or a veggie garden. This attractive 3 bedroom, 2.5 bathroom brick home with a large open eat-in kitchen area, original hardwood floors, with a gas burning fire place in the family room. Property being sold '' As Is '', the roof has been replaced with in the last three years. This spacious property just needs some TLC, the refrigerator, washer and dryer will convey with the property.</a:t>
            </a:r>
          </a:p>
        </p:txBody>
      </p:sp>
      <p:sp>
        <p:nvSpPr>
          <p:cNvPr id="13" name="Rectangle 12"/>
          <p:cNvSpPr/>
          <p:nvPr/>
        </p:nvSpPr>
        <p:spPr>
          <a:xfrm>
            <a:off x="2687024" y="8865018"/>
            <a:ext cx="2394857" cy="1015663"/>
          </a:xfrm>
          <a:prstGeom prst="rect">
            <a:avLst/>
          </a:prstGeom>
        </p:spPr>
        <p:txBody>
          <a:bodyPr wrap="square">
            <a:spAutoFit/>
          </a:bodyPr>
          <a:lstStyle/>
          <a:p>
            <a:pPr algn="ctr"/>
            <a:r>
              <a:rPr lang="en-US" sz="1600" b="1" dirty="0">
                <a:latin typeface="Century Gothic" panose="020B0502020202020204" pitchFamily="34" charset="0"/>
              </a:rPr>
              <a:t>Betty Ellis</a:t>
            </a:r>
          </a:p>
          <a:p>
            <a:pPr algn="ctr"/>
            <a:r>
              <a:rPr lang="it-IT" sz="1100" dirty="0">
                <a:latin typeface="Century Gothic" panose="020B0502020202020204" pitchFamily="34" charset="0"/>
              </a:rPr>
              <a:t>REALTOR</a:t>
            </a:r>
          </a:p>
          <a:p>
            <a:pPr algn="ctr"/>
            <a:r>
              <a:rPr lang="it-IT" sz="1100" dirty="0">
                <a:latin typeface="Century Gothic" panose="020B0502020202020204" pitchFamily="34" charset="0"/>
              </a:rPr>
              <a:t>(843) 270-2948</a:t>
            </a:r>
          </a:p>
          <a:p>
            <a:pPr algn="ctr"/>
            <a:r>
              <a:rPr lang="it-IT" sz="1100" dirty="0">
                <a:latin typeface="Century Gothic" panose="020B0502020202020204" pitchFamily="34" charset="0"/>
              </a:rPr>
              <a:t>betty217@bellsouth.net</a:t>
            </a:r>
            <a:endParaRPr lang="en-US" sz="1100" dirty="0">
              <a:latin typeface="Century Gothic" panose="020B0502020202020204" pitchFamily="34" charset="0"/>
            </a:endParaRPr>
          </a:p>
          <a:p>
            <a:pPr algn="ctr"/>
            <a:r>
              <a:rPr lang="en-US" sz="1100" dirty="0">
                <a:latin typeface="Century Gothic" panose="020B0502020202020204" pitchFamily="34" charset="0"/>
              </a:rPr>
              <a:t>www.agentownedrealty.com </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341673" y="8865018"/>
            <a:ext cx="667316"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78279" y="8865018"/>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9527075"/>
            <a:ext cx="1721304" cy="455125"/>
          </a:xfrm>
          <a:prstGeom prst="rect">
            <a:avLst/>
          </a:prstGeom>
        </p:spPr>
        <p:txBody>
          <a:bodyPr wrap="square">
            <a:spAutoFit/>
          </a:bodyPr>
          <a:lstStyle/>
          <a:p>
            <a:pPr algn="ctr"/>
            <a:r>
              <a:rPr lang="en-US" sz="786" dirty="0">
                <a:latin typeface="Century Gothic" panose="020B0502020202020204" pitchFamily="34" charset="0"/>
              </a:rPr>
              <a:t>AgentOwned Premiere Group</a:t>
            </a:r>
          </a:p>
          <a:p>
            <a:pPr algn="ctr"/>
            <a:r>
              <a:rPr lang="en-US" sz="786" dirty="0">
                <a:latin typeface="Century Gothic" panose="020B0502020202020204" pitchFamily="34" charset="0"/>
              </a:rPr>
              <a:t>1800 Trolley Rd</a:t>
            </a:r>
          </a:p>
          <a:p>
            <a:pPr algn="ctr"/>
            <a:r>
              <a:rPr lang="en-US" sz="786" dirty="0">
                <a:latin typeface="Century Gothic" panose="020B0502020202020204" pitchFamily="34" charset="0"/>
              </a:rPr>
              <a:t>Summerville, SC 29485</a:t>
            </a:r>
          </a:p>
        </p:txBody>
      </p:sp>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99169" y="7543800"/>
            <a:ext cx="1280365" cy="956273"/>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070" y="7543800"/>
            <a:ext cx="1280365" cy="956273"/>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5149" y="7543800"/>
            <a:ext cx="1280365" cy="956273"/>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92866" y="7543800"/>
            <a:ext cx="1280365" cy="956273"/>
          </a:xfrm>
          <a:prstGeom prst="rect">
            <a:avLst/>
          </a:prstGeom>
          <a:ln>
            <a:noFill/>
          </a:ln>
          <a:effectLst>
            <a:outerShdw blurRad="190500" algn="tl" rotWithShape="0">
              <a:srgbClr val="000000">
                <a:alpha val="70000"/>
              </a:srgbClr>
            </a:outerShdw>
          </a:effectLst>
        </p:spPr>
      </p:pic>
      <p:sp>
        <p:nvSpPr>
          <p:cNvPr id="5" name="Rectangle 4"/>
          <p:cNvSpPr/>
          <p:nvPr/>
        </p:nvSpPr>
        <p:spPr>
          <a:xfrm>
            <a:off x="832757" y="4478254"/>
            <a:ext cx="6106886" cy="1015663"/>
          </a:xfrm>
          <a:prstGeom prst="rect">
            <a:avLst/>
          </a:prstGeom>
        </p:spPr>
        <p:txBody>
          <a:bodyPr wrap="square">
            <a:spAutoFit/>
          </a:bodyPr>
          <a:lstStyle/>
          <a:p>
            <a:pPr algn="ctr"/>
            <a:r>
              <a:rPr lang="en-US" sz="24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3336 Dublin Road</a:t>
            </a:r>
            <a:b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br>
            <a:r>
              <a:rPr lang="en-US" sz="1800" dirty="0" err="1">
                <a:solidFill>
                  <a:schemeClr val="tx2"/>
                </a:solidFill>
                <a:effectLst>
                  <a:outerShdw blurRad="50800" dist="38100" dir="5400000" algn="t" rotWithShape="0">
                    <a:prstClr val="black">
                      <a:alpha val="40000"/>
                    </a:prstClr>
                  </a:outerShdw>
                </a:effectLst>
                <a:latin typeface="Century Gothic" panose="020B0502020202020204" pitchFamily="34" charset="0"/>
              </a:rPr>
              <a:t>Pepperhill</a:t>
            </a:r>
            <a: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t> | North Charleston</a:t>
            </a:r>
          </a:p>
          <a:p>
            <a:pPr algn="ctr"/>
            <a: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t>MLS# 16021406 | $143,000</a:t>
            </a:r>
            <a:endParaRPr lang="en-US" sz="1800" dirty="0">
              <a:solidFill>
                <a:schemeClr val="tx2"/>
              </a:solidFill>
              <a:latin typeface="Century Gothic" panose="020B0502020202020204" pitchFamily="34" charset="0"/>
            </a:endParaRPr>
          </a:p>
        </p:txBody>
      </p:sp>
      <p:sp>
        <p:nvSpPr>
          <p:cNvPr id="23" name="Rectangle 22"/>
          <p:cNvSpPr/>
          <p:nvPr/>
        </p:nvSpPr>
        <p:spPr>
          <a:xfrm>
            <a:off x="834183" y="1"/>
            <a:ext cx="6104034" cy="897040"/>
          </a:xfrm>
          <a:prstGeom prst="rect">
            <a:avLst/>
          </a:prstGeom>
          <a:effectLst>
            <a:outerShdw blurRad="38100" dist="25400" dir="5400000" algn="ctr" rotWithShape="0">
              <a:schemeClr val="tx1"/>
            </a:outerShdw>
          </a:effectLst>
        </p:spPr>
        <p:txBody>
          <a:bodyPr wrap="square">
            <a:spAutoFit/>
          </a:bodyPr>
          <a:lstStyle/>
          <a:p>
            <a:pPr algn="ctr"/>
            <a:r>
              <a:rPr lang="en-US" sz="2800" b="1" i="1" dirty="0">
                <a:solidFill>
                  <a:srgbClr val="00FF00"/>
                </a:solidFill>
                <a:effectLst>
                  <a:outerShdw blurRad="50800" dist="38100" dir="5400000" algn="t" rotWithShape="0">
                    <a:prstClr val="black">
                      <a:alpha val="40000"/>
                    </a:prstClr>
                  </a:outerShdw>
                </a:effectLst>
                <a:latin typeface="Century Gothic" panose="020B0502020202020204" pitchFamily="34" charset="0"/>
              </a:rPr>
              <a:t>PRICE REDUCED BY $5,000 </a:t>
            </a:r>
            <a:r>
              <a:rPr lang="en-US" sz="2400" b="1" i="1" dirty="0">
                <a:solidFill>
                  <a:srgbClr val="00FF00"/>
                </a:solidFill>
                <a:effectLst>
                  <a:outerShdw blurRad="50800" dist="38100" dir="5400000" algn="t" rotWithShape="0">
                    <a:prstClr val="black">
                      <a:alpha val="40000"/>
                    </a:prstClr>
                  </a:outerShdw>
                </a:effectLst>
                <a:latin typeface="Century Gothic" panose="020B0502020202020204" pitchFamily="34" charset="0"/>
              </a:rPr>
              <a:t>Motivated Seller!!!</a:t>
            </a:r>
            <a:endParaRPr lang="en-US" sz="1600" dirty="0">
              <a:solidFill>
                <a:srgbClr val="00FF00"/>
              </a:solidFill>
              <a:latin typeface="Century Gothic" panose="020B0502020202020204" pitchFamily="34" charset="0"/>
            </a:endParaRPr>
          </a:p>
        </p:txBody>
      </p:sp>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528845" y="7543800"/>
            <a:ext cx="714709" cy="95627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165</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25</cp:revision>
  <dcterms:created xsi:type="dcterms:W3CDTF">2006-08-16T00:00:00Z</dcterms:created>
  <dcterms:modified xsi:type="dcterms:W3CDTF">2016-09-06T12:07:21Z</dcterms:modified>
</cp:coreProperties>
</file>