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780" y="-7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mailto:support@mattoneillteam.com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364" y="-1708"/>
            <a:ext cx="7772400" cy="4373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4540" y="4856770"/>
            <a:ext cx="4731334" cy="7337840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 dock with boat lift on Toomer Creek gets you access to the Wando River in just minutes! Huge back yard and 6 bedrooms. Fishing, crabbing, boating, or paddle board from your back yard. Enjoy the gated community of Dunes West and the excellent golf course community. A full front porch and back deck offer additional spaces to comfortably enjoy the outdoors. The inside of this home is gorgeous, sun-drenched, great for entertaining and cozy with its hardwood floors, many windows, a two story foyer, a giant FROG (6th bedroom) &amp; the first floor owner’s retreat. The amenities found at this gated, golf course community are top of the line &amp; make you feel like you live at a resort. At this price, with the water, dock, and very well-maintained home, this home should be at the top of your list!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b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features a center island, granite counters, SS appliances, breakfast bar, eat-in area and wine fridge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Dining room has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french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doors with transom windows and chair rail molding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Plantation shutters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Crown molding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bedroom has two walk-in closets and an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full bath with dual vanity,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jacuzzi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tub and walk-in shower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endParaRPr lang="en-US" sz="14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Matt O’Neill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4"/>
              </a:rPr>
              <a:t>matt@mattoneillteam.com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843-532-4220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4856770"/>
            <a:ext cx="1517904" cy="978408"/>
          </a:xfrm>
          <a:prstGeom prst="rect">
            <a:avLst/>
          </a:prstGeom>
        </p:spPr>
      </p:pic>
      <p:pic>
        <p:nvPicPr>
          <p:cNvPr id="11" name="Picture 10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7383126"/>
            <a:ext cx="1517904" cy="978408"/>
          </a:xfrm>
          <a:prstGeom prst="rect">
            <a:avLst/>
          </a:prstGeom>
        </p:spPr>
      </p:pic>
      <p:pic>
        <p:nvPicPr>
          <p:cNvPr id="12" name="Picture 11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11172660"/>
            <a:ext cx="1517904" cy="978408"/>
          </a:xfrm>
          <a:prstGeom prst="rect">
            <a:avLst/>
          </a:prstGeom>
        </p:spPr>
      </p:pic>
      <p:pic>
        <p:nvPicPr>
          <p:cNvPr id="15" name="Picture 14"/>
          <p:cNvPicPr preferRelativeResize="0"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8646304"/>
            <a:ext cx="1517904" cy="978408"/>
          </a:xfrm>
          <a:prstGeom prst="rect">
            <a:avLst/>
          </a:prstGeom>
        </p:spPr>
      </p:pic>
      <p:pic>
        <p:nvPicPr>
          <p:cNvPr id="19" name="Picture 18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9909482"/>
            <a:ext cx="1517904" cy="978408"/>
          </a:xfrm>
          <a:prstGeom prst="rect">
            <a:avLst/>
          </a:prstGeom>
        </p:spPr>
      </p:pic>
      <p:pic>
        <p:nvPicPr>
          <p:cNvPr id="20" name="Picture 19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6119948"/>
            <a:ext cx="1517904" cy="978408"/>
          </a:xfrm>
          <a:prstGeom prst="rect">
            <a:avLst/>
          </a:prstGeom>
        </p:spPr>
      </p:pic>
      <p:pic>
        <p:nvPicPr>
          <p:cNvPr id="27" name="Picture 26"/>
          <p:cNvPicPr preferRelativeResize="0"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132" y="7383126"/>
            <a:ext cx="1517904" cy="978408"/>
          </a:xfrm>
          <a:prstGeom prst="rect">
            <a:avLst/>
          </a:prstGeom>
        </p:spPr>
      </p:pic>
      <p:pic>
        <p:nvPicPr>
          <p:cNvPr id="28" name="Picture 27"/>
          <p:cNvPicPr preferRelativeResize="0"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132" y="6119948"/>
            <a:ext cx="1517904" cy="978408"/>
          </a:xfrm>
          <a:prstGeom prst="rect">
            <a:avLst/>
          </a:prstGeom>
        </p:spPr>
      </p:pic>
      <p:pic>
        <p:nvPicPr>
          <p:cNvPr id="29" name="Picture 28"/>
          <p:cNvPicPr preferRelativeResize="0"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132" y="4856770"/>
            <a:ext cx="1517904" cy="978408"/>
          </a:xfrm>
          <a:prstGeom prst="rect">
            <a:avLst/>
          </a:prstGeom>
        </p:spPr>
      </p:pic>
      <p:pic>
        <p:nvPicPr>
          <p:cNvPr id="30" name="Picture 29"/>
          <p:cNvPicPr preferRelativeResize="0"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132" y="8646304"/>
            <a:ext cx="1517904" cy="978408"/>
          </a:xfrm>
          <a:prstGeom prst="rect">
            <a:avLst/>
          </a:prstGeom>
        </p:spPr>
      </p:pic>
      <p:pic>
        <p:nvPicPr>
          <p:cNvPr id="31" name="Picture 30"/>
          <p:cNvPicPr preferRelativeResize="0"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132" y="9909482"/>
            <a:ext cx="1517904" cy="97840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27" y="3618915"/>
            <a:ext cx="7772400" cy="953085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4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3339 Cottonfield Drive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Dunes West ~ Mount Pleasant ~ MLS# 16026417 ~ $899,000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-7054150" y="1496876"/>
            <a:ext cx="332035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9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b="1" i="1" dirty="0">
              <a:ln w="3175">
                <a:noFill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050428" y="11774834"/>
            <a:ext cx="47670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21" name="Rectangle 20"/>
          <p:cNvSpPr/>
          <p:nvPr/>
        </p:nvSpPr>
        <p:spPr>
          <a:xfrm>
            <a:off x="-8622" y="-1708"/>
            <a:ext cx="7787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9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Only Mt Pleasant home with a dock under $900k!</a:t>
            </a:r>
            <a:endParaRPr lang="en-US" sz="2400" b="1" i="1" dirty="0">
              <a:ln w="3175"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9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pic>
        <p:nvPicPr>
          <p:cNvPr id="32" name="Picture 31"/>
          <p:cNvPicPr preferRelativeResize="0"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132" y="11172660"/>
            <a:ext cx="1517904" cy="97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267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51</cp:revision>
  <dcterms:created xsi:type="dcterms:W3CDTF">2006-08-16T00:00:00Z</dcterms:created>
  <dcterms:modified xsi:type="dcterms:W3CDTF">2017-02-14T19:08:06Z</dcterms:modified>
</cp:coreProperties>
</file>