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93"/>
            <a:ext cx="8229600" cy="4000500"/>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r>
              <a:rPr lang="en-US" sz="3600" i="1" dirty="0">
                <a:solidFill>
                  <a:schemeClr val="bg1"/>
                </a:solidFill>
                <a:effectLst>
                  <a:outerShdw blurRad="38100" dist="38100" dir="2700000" algn="tl">
                    <a:srgbClr val="000000">
                      <a:alpha val="43137"/>
                    </a:srgbClr>
                  </a:outerShdw>
                </a:effectLst>
                <a:latin typeface="Cookie" panose="02000000000000000000" pitchFamily="2" charset="0"/>
              </a:rPr>
              <a:t>Own a Piece of History</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1" y="3263623"/>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334 Barkley St</a:t>
            </a:r>
          </a:p>
          <a:p>
            <a:pPr algn="ctr"/>
            <a:r>
              <a:rPr lang="fr-FR" sz="1800"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Elloree</a:t>
            </a:r>
            <a:r>
              <a:rPr lang="fr-FR" sz="1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 SC 29047 ~ MLS# 149139 ~ $250,000</a:t>
            </a:r>
            <a:endParaRPr lang="en-US" sz="1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4310049"/>
            <a:ext cx="8229599" cy="2343620"/>
          </a:xfrm>
        </p:spPr>
        <p:txBody>
          <a:bodyPr numCol="1" anchor="ctr">
            <a:noAutofit/>
          </a:bodyPr>
          <a:lstStyle/>
          <a:p>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This 1875 southern belle boast original plank hardwood floors, wainscotting, front door with working skeleton key and hand-hewn stair case. The updates include new roof in 2021, tankless water heater, dishwasher, and all new duck work. The home has 3 large attics for storage, Large 2nd, 3rd and 4th bedrooms, Master bedroom with jetted tub and walk in closet, den, full kitchen with large pantry, dinning room big enough for the farm table and mud room to catch the treasures you bring in, large screened in back porch, 2 sheds, garden area ( 30-50 area)and the best wrap around porch. Sitting 1 hour from Charleston and Columbia this little gem of a house could be your retreat from the hustle of the </a:t>
            </a:r>
            <a:r>
              <a:rPr lang="en-US" sz="1600" b="1" dirty="0" err="1">
                <a:solidFill>
                  <a:schemeClr val="bg1"/>
                </a:solidFill>
                <a:effectLst>
                  <a:outerShdw blurRad="25400" dist="50800" dir="2700000" algn="tl">
                    <a:srgbClr val="000000">
                      <a:alpha val="90000"/>
                    </a:srgbClr>
                  </a:outerShdw>
                </a:effectLst>
                <a:latin typeface="Century Gothic" panose="020B0502020202020204" pitchFamily="34" charset="0"/>
              </a:rPr>
              <a:t>the</a:t>
            </a:r>
            <a:r>
              <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rPr>
              <a:t> urban area. </a:t>
            </a:r>
            <a:r>
              <a:rPr lang="en-US" sz="1600" b="1">
                <a:solidFill>
                  <a:schemeClr val="bg1"/>
                </a:solidFill>
                <a:effectLst>
                  <a:outerShdw blurRad="25400" dist="50800" dir="2700000" algn="tl">
                    <a:srgbClr val="000000">
                      <a:alpha val="90000"/>
                    </a:srgbClr>
                  </a:outerShdw>
                </a:effectLst>
                <a:latin typeface="Century Gothic" panose="020B0502020202020204" pitchFamily="34" charset="0"/>
              </a:rPr>
              <a:t>Make this home yours today!</a:t>
            </a:r>
            <a:endParaRPr lang="en-US" sz="1600" b="1" dirty="0">
              <a:solidFill>
                <a:schemeClr val="bg1"/>
              </a:solidFill>
              <a:effectLst>
                <a:outerShdw blurRad="25400" dist="50800" dir="2700000" algn="tl">
                  <a:srgbClr val="000000">
                    <a:alpha val="90000"/>
                  </a:srgbClr>
                </a:outerShdw>
              </a:effectLst>
              <a:latin typeface="Century Gothic" panose="020B0502020202020204" pitchFamily="34" charset="0"/>
            </a:endParaRPr>
          </a:p>
        </p:txBody>
      </p:sp>
      <p:pic>
        <p:nvPicPr>
          <p:cNvPr id="6" name="Picture 5" descr="A room with a bed and a shelf with books on it&#10;&#10;Description automatically generated with low confidence">
            <a:extLst>
              <a:ext uri="{FF2B5EF4-FFF2-40B4-BE49-F238E27FC236}">
                <a16:creationId xmlns:a16="http://schemas.microsoft.com/office/drawing/2014/main" id="{3BB8E1D6-5163-471D-B3B8-C11C424FB6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999" y="6096000"/>
            <a:ext cx="1828800" cy="889397"/>
          </a:xfrm>
          <a:prstGeom prst="rect">
            <a:avLst/>
          </a:prstGeom>
        </p:spPr>
      </p:pic>
      <p:pic>
        <p:nvPicPr>
          <p:cNvPr id="9" name="Picture 8" descr="A picture containing outdoor, plant, garden, porch&#10;&#10;Description automatically generated">
            <a:extLst>
              <a:ext uri="{FF2B5EF4-FFF2-40B4-BE49-F238E27FC236}">
                <a16:creationId xmlns:a16="http://schemas.microsoft.com/office/drawing/2014/main" id="{979E2800-82D6-496E-9386-EE1F7122C3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977" b="13109"/>
          <a:stretch/>
        </p:blipFill>
        <p:spPr>
          <a:xfrm>
            <a:off x="-3352800" y="7566933"/>
            <a:ext cx="1828800" cy="889397"/>
          </a:xfrm>
          <a:prstGeom prst="rect">
            <a:avLst/>
          </a:prstGeom>
        </p:spPr>
      </p:pic>
      <p:pic>
        <p:nvPicPr>
          <p:cNvPr id="15" name="Picture 14" descr="A picture containing bed, indoor, floor, wall&#10;&#10;Description automatically generated">
            <a:extLst>
              <a:ext uri="{FF2B5EF4-FFF2-40B4-BE49-F238E27FC236}">
                <a16:creationId xmlns:a16="http://schemas.microsoft.com/office/drawing/2014/main" id="{988874D2-B9D8-461A-820A-79CADC9B5F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038"/>
          <a:stretch/>
        </p:blipFill>
        <p:spPr>
          <a:xfrm>
            <a:off x="-2819400" y="6096000"/>
            <a:ext cx="1828800" cy="889397"/>
          </a:xfrm>
          <a:prstGeom prst="rect">
            <a:avLst/>
          </a:prstGeom>
        </p:spPr>
      </p:pic>
      <p:pic>
        <p:nvPicPr>
          <p:cNvPr id="18" name="Picture 17" descr="A picture containing floor, indoor, wall, wooden&#10;&#10;Description automatically generated">
            <a:extLst>
              <a:ext uri="{FF2B5EF4-FFF2-40B4-BE49-F238E27FC236}">
                <a16:creationId xmlns:a16="http://schemas.microsoft.com/office/drawing/2014/main" id="{A9A1A3D6-FCB2-4657-827A-F2A21AEBFA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3886200"/>
            <a:ext cx="1828800" cy="889397"/>
          </a:xfrm>
          <a:prstGeom prst="rect">
            <a:avLst/>
          </a:prstGeom>
        </p:spPr>
      </p:pic>
      <p:pic>
        <p:nvPicPr>
          <p:cNvPr id="20" name="Picture 19" descr="A picture containing floor, indoor, wood&#10;&#10;Description automatically generated">
            <a:extLst>
              <a:ext uri="{FF2B5EF4-FFF2-40B4-BE49-F238E27FC236}">
                <a16:creationId xmlns:a16="http://schemas.microsoft.com/office/drawing/2014/main" id="{4F18E20A-AF97-4914-890C-BB858AD172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5800" y="2514600"/>
            <a:ext cx="1828800" cy="889397"/>
          </a:xfrm>
          <a:prstGeom prst="rect">
            <a:avLst/>
          </a:prstGeom>
        </p:spPr>
      </p:pic>
      <p:pic>
        <p:nvPicPr>
          <p:cNvPr id="31" name="Picture 30" descr="A picture containing fence, grass, sky, outdoor&#10;&#10;Description automatically generated">
            <a:extLst>
              <a:ext uri="{FF2B5EF4-FFF2-40B4-BE49-F238E27FC236}">
                <a16:creationId xmlns:a16="http://schemas.microsoft.com/office/drawing/2014/main" id="{1E4B6369-9345-4611-BEEB-BC9852E06D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5800" y="898091"/>
            <a:ext cx="1828800" cy="889397"/>
          </a:xfrm>
          <a:prstGeom prst="rect">
            <a:avLst/>
          </a:prstGeom>
        </p:spPr>
      </p:pic>
      <p:grpSp>
        <p:nvGrpSpPr>
          <p:cNvPr id="7" name="Group 6">
            <a:extLst>
              <a:ext uri="{FF2B5EF4-FFF2-40B4-BE49-F238E27FC236}">
                <a16:creationId xmlns:a16="http://schemas.microsoft.com/office/drawing/2014/main" id="{BB8B5413-7A33-4434-B5E5-43DE141B07DF}"/>
              </a:ext>
            </a:extLst>
          </p:cNvPr>
          <p:cNvGrpSpPr/>
          <p:nvPr/>
        </p:nvGrpSpPr>
        <p:grpSpPr>
          <a:xfrm>
            <a:off x="140081" y="6962325"/>
            <a:ext cx="7949439" cy="1645922"/>
            <a:chOff x="195507" y="4190998"/>
            <a:chExt cx="7949439" cy="1645922"/>
          </a:xfrm>
        </p:grpSpPr>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759053" y="4191000"/>
              <a:ext cx="3385893" cy="164592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95507" y="4191000"/>
              <a:ext cx="3385893" cy="1645920"/>
            </a:xfrm>
            <a:prstGeom prst="rect">
              <a:avLst/>
            </a:prstGeom>
          </p:spPr>
        </p:pic>
        <p:pic>
          <p:nvPicPr>
            <p:cNvPr id="17" name="Picture 16">
              <a:extLst>
                <a:ext uri="{FF2B5EF4-FFF2-40B4-BE49-F238E27FC236}">
                  <a16:creationId xmlns:a16="http://schemas.microsoft.com/office/drawing/2014/main" id="{FAB4B363-96EF-4B7D-B829-2F9386EE643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753571" y="4190998"/>
              <a:ext cx="833311" cy="1645920"/>
            </a:xfrm>
            <a:prstGeom prst="rect">
              <a:avLst/>
            </a:prstGeom>
          </p:spPr>
        </p:pic>
      </p:gr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195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Own a Piece of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88</cp:revision>
  <dcterms:created xsi:type="dcterms:W3CDTF">2006-08-16T00:00:00Z</dcterms:created>
  <dcterms:modified xsi:type="dcterms:W3CDTF">2022-01-10T17:44:14Z</dcterms:modified>
</cp:coreProperties>
</file>