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5" d="100"/>
          <a:sy n="55" d="100"/>
        </p:scale>
        <p:origin x="1714" y="4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10/20/2021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93"/>
            <a:ext cx="8229600" cy="4000500"/>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r>
              <a:rPr lang="en-US" sz="3600" i="1" dirty="0">
                <a:solidFill>
                  <a:schemeClr val="bg1"/>
                </a:solidFill>
                <a:effectLst>
                  <a:outerShdw blurRad="38100" dist="38100" dir="2700000" algn="tl">
                    <a:srgbClr val="000000">
                      <a:alpha val="43137"/>
                    </a:srgbClr>
                  </a:outerShdw>
                </a:effectLst>
                <a:latin typeface="Cookie" panose="02000000000000000000" pitchFamily="2" charset="0"/>
              </a:rPr>
              <a:t>Own a Piece of History</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1" y="3263623"/>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334 Barkley St</a:t>
            </a:r>
          </a:p>
          <a:p>
            <a:pPr algn="ctr"/>
            <a:r>
              <a:rPr lang="fr-FR" sz="1800"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Elloree</a:t>
            </a:r>
            <a:r>
              <a:rPr lang="fr-FR" sz="1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 SC 29047 ~ MLS# 149139 ~ $275,000</a:t>
            </a:r>
            <a:endParaRPr lang="en-US" sz="1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4310049"/>
            <a:ext cx="8229599" cy="2343620"/>
          </a:xfrm>
        </p:spPr>
        <p:txBody>
          <a:bodyPr numCol="1" anchor="ctr">
            <a:noAutofit/>
          </a:bodyPr>
          <a:lstStyle/>
          <a:p>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Step back in time and Immerse yourself in Southern Charm in this century old home in town </a:t>
            </a:r>
            <a:r>
              <a:rPr lang="en-US" sz="1600" b="1" dirty="0" err="1">
                <a:solidFill>
                  <a:schemeClr val="bg1"/>
                </a:solidFill>
                <a:effectLst>
                  <a:outerShdw blurRad="25400" dist="50800" dir="2700000" algn="tl">
                    <a:srgbClr val="000000">
                      <a:alpha val="90000"/>
                    </a:srgbClr>
                  </a:outerShdw>
                </a:effectLst>
                <a:latin typeface="Century Gothic" panose="020B0502020202020204" pitchFamily="34" charset="0"/>
              </a:rPr>
              <a:t>Elloree</a:t>
            </a:r>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 Enter from the wrap around porch though into the foyer leading your way to the Master, Guest room, Den, Kitchen and Dinning rooms. The 2 story home offers a master suite on the main floor along with a guest room. Don't miss the many original custom built features of this home such as door knobs, custom trim, mantles, plank hardwood floors, front door with skeleton key, and much more. Roof was replaced in 2021. Sitting inside the </a:t>
            </a:r>
            <a:r>
              <a:rPr lang="en-US" sz="1600" b="1" dirty="0" err="1">
                <a:solidFill>
                  <a:schemeClr val="bg1"/>
                </a:solidFill>
                <a:effectLst>
                  <a:outerShdw blurRad="25400" dist="50800" dir="2700000" algn="tl">
                    <a:srgbClr val="000000">
                      <a:alpha val="90000"/>
                    </a:srgbClr>
                  </a:outerShdw>
                </a:effectLst>
                <a:latin typeface="Century Gothic" panose="020B0502020202020204" pitchFamily="34" charset="0"/>
              </a:rPr>
              <a:t>Elloree</a:t>
            </a:r>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 Town limits it is only 1 hour to Charleston or Columbia. </a:t>
            </a:r>
            <a:r>
              <a:rPr lang="en-US" sz="1600" b="1" dirty="0" err="1">
                <a:solidFill>
                  <a:schemeClr val="bg1"/>
                </a:solidFill>
                <a:effectLst>
                  <a:outerShdw blurRad="25400" dist="50800" dir="2700000" algn="tl">
                    <a:srgbClr val="000000">
                      <a:alpha val="90000"/>
                    </a:srgbClr>
                  </a:outerShdw>
                </a:effectLst>
                <a:latin typeface="Century Gothic" panose="020B0502020202020204" pitchFamily="34" charset="0"/>
              </a:rPr>
              <a:t>Elloree</a:t>
            </a:r>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 offers small boutique stores and antique stores. Come sit a while and enjoy the porch with a sweet tea.</a:t>
            </a:r>
          </a:p>
        </p:txBody>
      </p:sp>
      <p:pic>
        <p:nvPicPr>
          <p:cNvPr id="6" name="Picture 5" descr="A room with a bed and a shelf with books on it&#10;&#10;Description automatically generated with low confidence">
            <a:extLst>
              <a:ext uri="{FF2B5EF4-FFF2-40B4-BE49-F238E27FC236}">
                <a16:creationId xmlns:a16="http://schemas.microsoft.com/office/drawing/2014/main" id="{3BB8E1D6-5163-471D-B3B8-C11C424FB6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999" y="6096000"/>
            <a:ext cx="1828800" cy="889397"/>
          </a:xfrm>
          <a:prstGeom prst="rect">
            <a:avLst/>
          </a:prstGeom>
        </p:spPr>
      </p:pic>
      <p:pic>
        <p:nvPicPr>
          <p:cNvPr id="9" name="Picture 8" descr="A picture containing outdoor, plant, garden, porch&#10;&#10;Description automatically generated">
            <a:extLst>
              <a:ext uri="{FF2B5EF4-FFF2-40B4-BE49-F238E27FC236}">
                <a16:creationId xmlns:a16="http://schemas.microsoft.com/office/drawing/2014/main" id="{979E2800-82D6-496E-9386-EE1F7122C3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977" b="13109"/>
          <a:stretch/>
        </p:blipFill>
        <p:spPr>
          <a:xfrm>
            <a:off x="-3352800" y="7566933"/>
            <a:ext cx="1828800" cy="889397"/>
          </a:xfrm>
          <a:prstGeom prst="rect">
            <a:avLst/>
          </a:prstGeom>
        </p:spPr>
      </p:pic>
      <p:pic>
        <p:nvPicPr>
          <p:cNvPr id="15" name="Picture 14" descr="A picture containing bed, indoor, floor, wall&#10;&#10;Description automatically generated">
            <a:extLst>
              <a:ext uri="{FF2B5EF4-FFF2-40B4-BE49-F238E27FC236}">
                <a16:creationId xmlns:a16="http://schemas.microsoft.com/office/drawing/2014/main" id="{988874D2-B9D8-461A-820A-79CADC9B5F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038"/>
          <a:stretch/>
        </p:blipFill>
        <p:spPr>
          <a:xfrm>
            <a:off x="-2819400" y="6096000"/>
            <a:ext cx="1828800" cy="889397"/>
          </a:xfrm>
          <a:prstGeom prst="rect">
            <a:avLst/>
          </a:prstGeom>
        </p:spPr>
      </p:pic>
      <p:pic>
        <p:nvPicPr>
          <p:cNvPr id="18" name="Picture 17" descr="A picture containing floor, indoor, wall, wooden&#10;&#10;Description automatically generated">
            <a:extLst>
              <a:ext uri="{FF2B5EF4-FFF2-40B4-BE49-F238E27FC236}">
                <a16:creationId xmlns:a16="http://schemas.microsoft.com/office/drawing/2014/main" id="{A9A1A3D6-FCB2-4657-827A-F2A21AEBFA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3886200"/>
            <a:ext cx="1828800" cy="889397"/>
          </a:xfrm>
          <a:prstGeom prst="rect">
            <a:avLst/>
          </a:prstGeom>
        </p:spPr>
      </p:pic>
      <p:pic>
        <p:nvPicPr>
          <p:cNvPr id="20" name="Picture 19" descr="A picture containing floor, indoor, wood&#10;&#10;Description automatically generated">
            <a:extLst>
              <a:ext uri="{FF2B5EF4-FFF2-40B4-BE49-F238E27FC236}">
                <a16:creationId xmlns:a16="http://schemas.microsoft.com/office/drawing/2014/main" id="{4F18E20A-AF97-4914-890C-BB858AD172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5800" y="2514600"/>
            <a:ext cx="1828800" cy="889397"/>
          </a:xfrm>
          <a:prstGeom prst="rect">
            <a:avLst/>
          </a:prstGeom>
        </p:spPr>
      </p:pic>
      <p:pic>
        <p:nvPicPr>
          <p:cNvPr id="31" name="Picture 30" descr="A picture containing fence, grass, sky, outdoor&#10;&#10;Description automatically generated">
            <a:extLst>
              <a:ext uri="{FF2B5EF4-FFF2-40B4-BE49-F238E27FC236}">
                <a16:creationId xmlns:a16="http://schemas.microsoft.com/office/drawing/2014/main" id="{1E4B6369-9345-4611-BEEB-BC9852E06D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5800" y="898091"/>
            <a:ext cx="1828800" cy="889397"/>
          </a:xfrm>
          <a:prstGeom prst="rect">
            <a:avLst/>
          </a:prstGeom>
        </p:spPr>
      </p:pic>
      <p:grpSp>
        <p:nvGrpSpPr>
          <p:cNvPr id="7" name="Group 6">
            <a:extLst>
              <a:ext uri="{FF2B5EF4-FFF2-40B4-BE49-F238E27FC236}">
                <a16:creationId xmlns:a16="http://schemas.microsoft.com/office/drawing/2014/main" id="{BB8B5413-7A33-4434-B5E5-43DE141B07DF}"/>
              </a:ext>
            </a:extLst>
          </p:cNvPr>
          <p:cNvGrpSpPr/>
          <p:nvPr/>
        </p:nvGrpSpPr>
        <p:grpSpPr>
          <a:xfrm>
            <a:off x="140081" y="6962325"/>
            <a:ext cx="7949439" cy="1645922"/>
            <a:chOff x="195507" y="4190998"/>
            <a:chExt cx="7949439" cy="1645922"/>
          </a:xfrm>
        </p:grpSpPr>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759053" y="4191000"/>
              <a:ext cx="3385893" cy="164592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95507" y="4191000"/>
              <a:ext cx="3385893" cy="1645920"/>
            </a:xfrm>
            <a:prstGeom prst="rect">
              <a:avLst/>
            </a:prstGeom>
          </p:spPr>
        </p:pic>
        <p:pic>
          <p:nvPicPr>
            <p:cNvPr id="17" name="Picture 16">
              <a:extLst>
                <a:ext uri="{FF2B5EF4-FFF2-40B4-BE49-F238E27FC236}">
                  <a16:creationId xmlns:a16="http://schemas.microsoft.com/office/drawing/2014/main" id="{FAB4B363-96EF-4B7D-B829-2F9386EE643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753571" y="4190998"/>
              <a:ext cx="833311" cy="1645920"/>
            </a:xfrm>
            <a:prstGeom prst="rect">
              <a:avLst/>
            </a:prstGeom>
          </p:spPr>
        </p:pic>
      </p:gr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TotalTime>
  <Words>187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Own a Piece of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87</cp:revision>
  <dcterms:created xsi:type="dcterms:W3CDTF">2006-08-16T00:00:00Z</dcterms:created>
  <dcterms:modified xsi:type="dcterms:W3CDTF">2021-10-20T12:42:18Z</dcterms:modified>
</cp:coreProperties>
</file>