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1716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21693"/>
          <a:stretch/>
        </p:blipFill>
        <p:spPr>
          <a:xfrm>
            <a:off x="1" y="641465"/>
            <a:ext cx="5596126" cy="3854335"/>
          </a:xfrm>
          <a:prstGeom prst="rect">
            <a:avLst/>
          </a:prstGeom>
          <a:ln w="9525">
            <a:solidFill>
              <a:schemeClr val="bg1"/>
            </a:solidFill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28601" y="9165641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8398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134862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" y="4538270"/>
            <a:ext cx="8228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334 Barkley St</a:t>
            </a:r>
          </a:p>
          <a:p>
            <a:pPr algn="ctr"/>
            <a:r>
              <a:rPr lang="fr-FR" sz="18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</a:t>
            </a:r>
            <a:r>
              <a:rPr lang="fr-FR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SC 29047 ~ MLS# 149139 ~ $250,000</a:t>
            </a:r>
            <a:endParaRPr lang="en-US" sz="1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 descr="A room with a bed and a shelf with books on it&#10;&#10;Description automatically generated with low confidence">
            <a:extLst>
              <a:ext uri="{FF2B5EF4-FFF2-40B4-BE49-F238E27FC236}">
                <a16:creationId xmlns:a16="http://schemas.microsoft.com/office/drawing/2014/main" id="{3BB8E1D6-5163-471D-B3B8-C11C424FB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2999" y="6096000"/>
            <a:ext cx="1828800" cy="889397"/>
          </a:xfrm>
          <a:prstGeom prst="rect">
            <a:avLst/>
          </a:prstGeom>
        </p:spPr>
      </p:pic>
      <p:pic>
        <p:nvPicPr>
          <p:cNvPr id="9" name="Picture 8" descr="A picture containing outdoor, plant, garden, porch&#10;&#10;Description automatically generated">
            <a:extLst>
              <a:ext uri="{FF2B5EF4-FFF2-40B4-BE49-F238E27FC236}">
                <a16:creationId xmlns:a16="http://schemas.microsoft.com/office/drawing/2014/main" id="{979E2800-82D6-496E-9386-EE1F7122C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3109"/>
          <a:stretch/>
        </p:blipFill>
        <p:spPr>
          <a:xfrm>
            <a:off x="-3352800" y="7566933"/>
            <a:ext cx="1828800" cy="889397"/>
          </a:xfrm>
          <a:prstGeom prst="rect">
            <a:avLst/>
          </a:prstGeom>
        </p:spPr>
      </p:pic>
      <p:pic>
        <p:nvPicPr>
          <p:cNvPr id="15" name="Picture 14" descr="A picture containing bed, indoor, floor, wall&#10;&#10;Description automatically generated">
            <a:extLst>
              <a:ext uri="{FF2B5EF4-FFF2-40B4-BE49-F238E27FC236}">
                <a16:creationId xmlns:a16="http://schemas.microsoft.com/office/drawing/2014/main" id="{988874D2-B9D8-461A-820A-79CADC9B5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-2819400" y="6096000"/>
            <a:ext cx="1828800" cy="889397"/>
          </a:xfrm>
          <a:prstGeom prst="rect">
            <a:avLst/>
          </a:prstGeom>
        </p:spPr>
      </p:pic>
      <p:pic>
        <p:nvPicPr>
          <p:cNvPr id="18" name="Picture 17" descr="A picture containing floor, indoor, wall, wooden&#10;&#10;Description automatically generated">
            <a:extLst>
              <a:ext uri="{FF2B5EF4-FFF2-40B4-BE49-F238E27FC236}">
                <a16:creationId xmlns:a16="http://schemas.microsoft.com/office/drawing/2014/main" id="{A9A1A3D6-FCB2-4657-827A-F2A21AEBF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3886200"/>
            <a:ext cx="1828800" cy="889397"/>
          </a:xfrm>
          <a:prstGeom prst="rect">
            <a:avLst/>
          </a:prstGeom>
        </p:spPr>
      </p:pic>
      <p:pic>
        <p:nvPicPr>
          <p:cNvPr id="20" name="Picture 19" descr="A picture containing floor, indoor, wood&#10;&#10;Description automatically generated">
            <a:extLst>
              <a:ext uri="{FF2B5EF4-FFF2-40B4-BE49-F238E27FC236}">
                <a16:creationId xmlns:a16="http://schemas.microsoft.com/office/drawing/2014/main" id="{4F18E20A-AF97-4914-890C-BB858AD172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800" y="2514600"/>
            <a:ext cx="1828800" cy="889397"/>
          </a:xfrm>
          <a:prstGeom prst="rect">
            <a:avLst/>
          </a:prstGeom>
        </p:spPr>
      </p:pic>
      <p:pic>
        <p:nvPicPr>
          <p:cNvPr id="31" name="Picture 30" descr="A picture containing fence, grass, sky, outdoor&#10;&#10;Description automatically generated">
            <a:extLst>
              <a:ext uri="{FF2B5EF4-FFF2-40B4-BE49-F238E27FC236}">
                <a16:creationId xmlns:a16="http://schemas.microsoft.com/office/drawing/2014/main" id="{1E4B6369-9345-4611-BEEB-BC9852E06D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7" y="3215640"/>
            <a:ext cx="2632297" cy="12801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127" y="1928422"/>
            <a:ext cx="2633471" cy="12801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127" y="641204"/>
            <a:ext cx="2633473" cy="12801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B4B363-96EF-4B7D-B829-2F9386EE64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409748"/>
            <a:ext cx="833311" cy="16459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B92B27E-D711-490B-ACF8-1C3B571AAC35}"/>
              </a:ext>
            </a:extLst>
          </p:cNvPr>
          <p:cNvSpPr/>
          <p:nvPr/>
        </p:nvSpPr>
        <p:spPr>
          <a:xfrm>
            <a:off x="-4" y="5361874"/>
            <a:ext cx="8229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 N Dukes St</a:t>
            </a:r>
          </a:p>
          <a:p>
            <a:pPr algn="ctr"/>
            <a:r>
              <a:rPr lang="fr-FR" sz="18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Summerton</a:t>
            </a:r>
            <a:r>
              <a:rPr lang="fr-FR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SC 29148 ~ MLS #150278 ~ $400,000</a:t>
            </a:r>
            <a:endParaRPr lang="en-US" sz="1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DACADB-6AD7-4C7E-8D26-A5E1CDF41C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199" y="7513917"/>
            <a:ext cx="2057401" cy="13716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8423" cy="685799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anose="02000000000000000000" pitchFamily="2" charset="0"/>
              </a:rPr>
              <a:t> ~ Take Your Pick of Two Southern Charmers ~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37132E-E414-4FE1-826E-5DF8272038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451" y="7513917"/>
            <a:ext cx="2057399" cy="13716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6458BA-2E02-4F00-B577-FF29FF6F9E7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6143010"/>
            <a:ext cx="2057400" cy="13716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D6CE6B-0616-49C5-94D1-21F1D5C986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199" y="6143010"/>
            <a:ext cx="2057399" cy="13716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F68646-985F-4B5E-B74A-A81C13762A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43010"/>
            <a:ext cx="4113760" cy="2742507"/>
          </a:xfrm>
          <a:prstGeom prst="rect">
            <a:avLst/>
          </a:prstGeom>
          <a:ln w="9525">
            <a:solidFill>
              <a:schemeClr val="bg1"/>
            </a:solidFill>
          </a:ln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D4BE9C-7117-465B-B1F2-C46ACEA76A6D}"/>
              </a:ext>
            </a:extLst>
          </p:cNvPr>
          <p:cNvCxnSpPr>
            <a:cxnSpLocks/>
          </p:cNvCxnSpPr>
          <p:nvPr/>
        </p:nvCxnSpPr>
        <p:spPr>
          <a:xfrm>
            <a:off x="876298" y="5319404"/>
            <a:ext cx="6477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64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 ~ Take Your Pick of Two Southern Charmers 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91</cp:revision>
  <dcterms:created xsi:type="dcterms:W3CDTF">2006-08-16T00:00:00Z</dcterms:created>
  <dcterms:modified xsi:type="dcterms:W3CDTF">2022-02-09T12:10:45Z</dcterms:modified>
</cp:coreProperties>
</file>