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389" y="6231962"/>
            <a:ext cx="2903073" cy="19401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837" y="3886200"/>
            <a:ext cx="6867524" cy="238157"/>
          </a:xfrm>
        </p:spPr>
        <p:txBody>
          <a:bodyPr anchor="b">
            <a:noAutofit/>
          </a:bodyPr>
          <a:lstStyle/>
          <a:p>
            <a:r>
              <a:rPr lang="en-US" sz="16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NEW CONSTRUCTION * NO HOA * READY IN 30 DAYS!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75" y="4191000"/>
            <a:ext cx="6858000" cy="197431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Own this NEW home with no neighborhood Rules &amp; Fees*Your family will love this 2 Story BRAND NEW home on a LARGE BEAUTIFUL LOT (almost .4 ac)*NO HOA FEES or COVENANTS &amp; RESTRICTIONS! Plenty of Room for a BOAT &amp; outdoor hobbies AND in an ADVANCED STUDIES MAGNET MIDDLE SCHOOL ZONE*WOOD FLOORS throughout downstairs*OPEN CONCEPT FAMILY ROOM &amp; KITCHEN w/granite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stainless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steel appliance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pkg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soft close drawers &amp; separate Pantry*Upgraded oak treads on stairs*Must see to appreciate the spaciousness of ALL the Bedrooms*MASTER Bedroom HAS VAULTED CEILING*Master bath has separate tub &amp; shower*Smooth ceilings throughout*2 CAR attached finished garage*Upgraded ''shaker shingle'' accent on exterior*Builder is including a privacy fence down the side lot lines as a bonus with acceptable offer.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-9075" y="9525"/>
            <a:ext cx="6858000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3355 Walter </a:t>
            </a:r>
            <a:r>
              <a:rPr lang="en-US" sz="2400" dirty="0" smtClean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Drive</a:t>
            </a:r>
          </a:p>
          <a:p>
            <a:r>
              <a:rPr lang="en-US" sz="1600" dirty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Cedar </a:t>
            </a:r>
            <a:r>
              <a:rPr lang="en-US" sz="1600" dirty="0" smtClean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Springs * Johns </a:t>
            </a:r>
            <a:r>
              <a:rPr lang="en-US" sz="1600" dirty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Island, SC </a:t>
            </a:r>
            <a:r>
              <a:rPr lang="en-US" sz="1600" dirty="0" smtClean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29455 * MLS</a:t>
            </a:r>
            <a:r>
              <a:rPr lang="en-US" sz="1600" dirty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# </a:t>
            </a:r>
            <a:r>
              <a:rPr lang="en-US" sz="1600" dirty="0" smtClean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16006322 * $</a:t>
            </a:r>
            <a:r>
              <a:rPr lang="en-US" sz="1600" dirty="0">
                <a:ln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282,000</a:t>
            </a:r>
            <a:endParaRPr lang="en-US" sz="1600" i="1" dirty="0">
              <a:ln>
                <a:solidFill>
                  <a:schemeClr val="tx2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9075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5" y="838200"/>
            <a:ext cx="4229100" cy="295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166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CONSTRUCTION * NO HOA * READY IN 30 DAYS!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24</cp:revision>
  <dcterms:created xsi:type="dcterms:W3CDTF">2006-08-16T00:00:00Z</dcterms:created>
  <dcterms:modified xsi:type="dcterms:W3CDTF">2016-04-19T13:42:47Z</dcterms:modified>
</cp:coreProperties>
</file>