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4235" y="-1"/>
            <a:ext cx="7772400" cy="1151705"/>
          </a:xfrm>
          <a:noFill/>
        </p:spPr>
        <p:txBody>
          <a:bodyPr>
            <a:noAutofit/>
          </a:bodyPr>
          <a:lstStyle/>
          <a:p>
            <a:r>
              <a:rPr lang="en-US" b="1" i="1" dirty="0">
                <a:ln>
                  <a:solidFill>
                    <a:srgbClr val="003159"/>
                  </a:solidFill>
                </a:ln>
                <a:solidFill>
                  <a:schemeClr val="tx2"/>
                </a:solidFill>
                <a:latin typeface="Amazone BT" panose="03020702040507090A04" pitchFamily="66" charset="0"/>
                <a:cs typeface="Arial" panose="020B0604020202020204" pitchFamily="34" charset="0"/>
              </a:rPr>
              <a:t>Back on the Market!</a:t>
            </a:r>
          </a:p>
          <a:p>
            <a:r>
              <a:rPr lang="en-US" sz="3000" i="1" dirty="0">
                <a:ln>
                  <a:solidFill>
                    <a:srgbClr val="003159"/>
                  </a:solidFill>
                </a:ln>
                <a:solidFill>
                  <a:schemeClr val="tx2"/>
                </a:solidFill>
                <a:latin typeface="Amazone BT" panose="03020702040507090A04" pitchFamily="66" charset="0"/>
                <a:cs typeface="Arial" panose="020B0604020202020204" pitchFamily="34" charset="0"/>
              </a:rPr>
              <a:t>Don't miss this one a 2nd time!</a:t>
            </a:r>
            <a:endParaRPr lang="en-US" sz="3000" dirty="0">
              <a:ln>
                <a:solidFill>
                  <a:srgbClr val="003159"/>
                </a:solidFill>
              </a:ln>
              <a:solidFill>
                <a:schemeClr val="tx2"/>
              </a:solidFill>
              <a:latin typeface="Amazone BT" panose="03020702040507090A04" pitchFamily="66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1" y="5877103"/>
            <a:ext cx="7778353" cy="193899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Beautifully renovated and centrally located just off of Maybank Hwy, this charming all-brick home exceeds any builder upgrade list and everything is already included! You will love the open floor plan with high-end finishes including new stainless appliances, granite countertops, upgraded cabinets, large kitchen island, shiplap accent details, tiled showers &amp; bathroom floors. Situated on a quiet dead-end street on a spacious .39 acre with a wooded view. No HOA. "X" flood zone (flood insurance is optional). Extensive outdoor entertaining space including a huge deck (1300sq ft+) and a 30'x40' concrete pad. NEW stainless steel refrigerator is INCLUDED! Only 15 minutes to downtown, a short drive to the beach and so many great restaurant options just around the corner. Don't miss this one!</a:t>
            </a:r>
          </a:p>
          <a:p>
            <a:pPr algn="ctr"/>
            <a:r>
              <a:rPr lang="en-US" sz="1200" dirty="0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$1450 Lender Credit is available and will be applied towards the buyer's closing costs and pre-</a:t>
            </a:r>
            <a:r>
              <a:rPr lang="en-US" sz="1200" dirty="0" err="1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paids</a:t>
            </a:r>
            <a:r>
              <a:rPr lang="en-US" sz="1200" dirty="0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if the buyer chooses to use the seller's preferred lender. This credit is in addition to any negotiated seller concessions.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2952" y="9063673"/>
            <a:ext cx="705116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798329" y="9063673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003159"/>
                </a:solidFill>
                <a:latin typeface="Arial" pitchFamily="34" charset="0"/>
                <a:cs typeface="Arial" pitchFamily="34" charset="0"/>
              </a:rPr>
              <a:t>Whitley Boyd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500" b="1" dirty="0">
              <a:solidFill>
                <a:srgbClr val="003159"/>
              </a:solidFill>
              <a:latin typeface="Arial" pitchFamily="34" charset="0"/>
              <a:cs typeface="Arial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rgbClr val="003159"/>
                </a:solidFill>
                <a:latin typeface="Arial" pitchFamily="34" charset="0"/>
                <a:cs typeface="Arial" pitchFamily="34" charset="0"/>
              </a:rPr>
              <a:t>(843) 324-4761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rgbClr val="003159"/>
                </a:solidFill>
                <a:latin typeface="Arial" pitchFamily="34" charset="0"/>
                <a:cs typeface="Arial" pitchFamily="34" charset="0"/>
              </a:rPr>
              <a:t>WBoyd@CarolinaOne.com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rgbClr val="003159"/>
                </a:solidFill>
                <a:latin typeface="Arial" pitchFamily="34" charset="0"/>
                <a:cs typeface="Arial" pitchFamily="34" charset="0"/>
              </a:rPr>
              <a:t>www.PropertiesofCHS.com</a:t>
            </a:r>
            <a:endParaRPr lang="en-US" altLang="en-US" dirty="0">
              <a:solidFill>
                <a:srgbClr val="00315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18282" y="9888538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00" dirty="0">
                <a:solidFill>
                  <a:srgbClr val="003159"/>
                </a:solidFill>
                <a:latin typeface="Arial" pitchFamily="34" charset="0"/>
                <a:cs typeface="Arial" pitchFamily="34" charset="0"/>
              </a:rPr>
              <a:t>Carolina One Real Estate | 628 Long Point Rd. | Mt Pleasant, SC 29464-3032</a:t>
            </a:r>
            <a:endParaRPr lang="en-US" altLang="en-US" sz="1400" dirty="0">
              <a:solidFill>
                <a:srgbClr val="003159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7200" y="9094153"/>
            <a:ext cx="1198803" cy="824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113490" y="3800127"/>
            <a:ext cx="8001000" cy="829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3361 Brenda Drive</a:t>
            </a:r>
            <a:br>
              <a:rPr lang="en-US" sz="2400" b="1" dirty="0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Stafford Heights | Johns Island, SC 29455 | MLS# 20005616 | $300,000</a:t>
            </a:r>
            <a:endParaRPr lang="en-US" dirty="0">
              <a:solidFill>
                <a:srgbClr val="0031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3490" y="4738763"/>
            <a:ext cx="1549022" cy="1029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4" name="Picture 5">
            <a:extLst>
              <a:ext uri="{FF2B5EF4-FFF2-40B4-BE49-F238E27FC236}">
                <a16:creationId xmlns:a16="http://schemas.microsoft.com/office/drawing/2014/main" id="{254C51AF-791C-418F-9D9F-94196B23F6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71921" y="9282367"/>
            <a:ext cx="1243250" cy="44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490" y="1260943"/>
            <a:ext cx="3657600" cy="242994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6AA86A8-A7BE-40BB-85BF-1CE190EB016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56890" y="1260943"/>
            <a:ext cx="3657600" cy="242994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BB6B88F-86BD-4C92-9945-90674D1EBC99}"/>
              </a:ext>
            </a:extLst>
          </p:cNvPr>
          <p:cNvSpPr/>
          <p:nvPr/>
        </p:nvSpPr>
        <p:spPr>
          <a:xfrm>
            <a:off x="-4800600" y="3352801"/>
            <a:ext cx="38862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$2100 Lender Credit is available and will be applied towards the buyer's closing costs and pre-</a:t>
            </a:r>
            <a:r>
              <a:rPr lang="en-US" dirty="0" err="1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paids</a:t>
            </a:r>
            <a:r>
              <a:rPr lang="en-US" dirty="0">
                <a:solidFill>
                  <a:srgbClr val="0031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if the buyer chooses to use the seller's preferred lender. This credit is in addition to any negotiated seller concessions.</a:t>
            </a:r>
          </a:p>
        </p:txBody>
      </p:sp>
      <p:pic>
        <p:nvPicPr>
          <p:cNvPr id="18" name="Picture 7">
            <a:extLst>
              <a:ext uri="{FF2B5EF4-FFF2-40B4-BE49-F238E27FC236}">
                <a16:creationId xmlns:a16="http://schemas.microsoft.com/office/drawing/2014/main" id="{7893AD17-8459-449B-8762-DFDA6F4C32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38549" y="4738763"/>
            <a:ext cx="1549022" cy="1029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9" name="Picture 7">
            <a:extLst>
              <a:ext uri="{FF2B5EF4-FFF2-40B4-BE49-F238E27FC236}">
                <a16:creationId xmlns:a16="http://schemas.microsoft.com/office/drawing/2014/main" id="{97138DFE-3D52-40D7-8BD5-CC37C892D3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972576" y="4738763"/>
            <a:ext cx="1535075" cy="1029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0" name="Picture 7">
            <a:extLst>
              <a:ext uri="{FF2B5EF4-FFF2-40B4-BE49-F238E27FC236}">
                <a16:creationId xmlns:a16="http://schemas.microsoft.com/office/drawing/2014/main" id="{1B8426DB-FA6C-4208-AE8F-7BDAD64E9B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83687" y="4738763"/>
            <a:ext cx="1530803" cy="1027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1" name="Picture 7">
            <a:extLst>
              <a:ext uri="{FF2B5EF4-FFF2-40B4-BE49-F238E27FC236}">
                <a16:creationId xmlns:a16="http://schemas.microsoft.com/office/drawing/2014/main" id="{3DB1FFF7-666D-46DF-89CF-62FC6CA609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63608" y="4738763"/>
            <a:ext cx="1532931" cy="1029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6" name="Picture 7">
            <a:extLst>
              <a:ext uri="{FF2B5EF4-FFF2-40B4-BE49-F238E27FC236}">
                <a16:creationId xmlns:a16="http://schemas.microsoft.com/office/drawing/2014/main" id="{B8B00441-0545-4DF3-A31F-4EC983D9C9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3490" y="7924800"/>
            <a:ext cx="1549022" cy="10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8" name="Picture 7">
            <a:extLst>
              <a:ext uri="{FF2B5EF4-FFF2-40B4-BE49-F238E27FC236}">
                <a16:creationId xmlns:a16="http://schemas.microsoft.com/office/drawing/2014/main" id="{4324BA1A-429C-4A67-B72B-D713CF69CF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38549" y="7924800"/>
            <a:ext cx="1549022" cy="10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9" name="Picture 7">
            <a:extLst>
              <a:ext uri="{FF2B5EF4-FFF2-40B4-BE49-F238E27FC236}">
                <a16:creationId xmlns:a16="http://schemas.microsoft.com/office/drawing/2014/main" id="{450C899F-495B-4864-8A72-FC13165E2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972576" y="7924800"/>
            <a:ext cx="1535075" cy="1019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0" name="Picture 7">
            <a:extLst>
              <a:ext uri="{FF2B5EF4-FFF2-40B4-BE49-F238E27FC236}">
                <a16:creationId xmlns:a16="http://schemas.microsoft.com/office/drawing/2014/main" id="{25434429-9487-42F3-AD19-F765120590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83687" y="7924800"/>
            <a:ext cx="1530803" cy="1016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1" name="Picture 7">
            <a:extLst>
              <a:ext uri="{FF2B5EF4-FFF2-40B4-BE49-F238E27FC236}">
                <a16:creationId xmlns:a16="http://schemas.microsoft.com/office/drawing/2014/main" id="{4F8BAFC9-9DBE-4B8E-96E3-82FB3E72B7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63608" y="7924800"/>
            <a:ext cx="1532931" cy="1018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290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Amazone BT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67</cp:revision>
  <dcterms:created xsi:type="dcterms:W3CDTF">2006-08-16T00:00:00Z</dcterms:created>
  <dcterms:modified xsi:type="dcterms:W3CDTF">2020-03-31T16:35:30Z</dcterms:modified>
</cp:coreProperties>
</file>