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304799"/>
            <a:ext cx="7315200" cy="609601"/>
          </a:xfrm>
        </p:spPr>
        <p:txBody>
          <a:bodyPr anchor="t">
            <a:normAutofit fontScale="90000"/>
          </a:bodyPr>
          <a:lstStyle/>
          <a:p>
            <a:r>
              <a:rPr lang="en-US" sz="3200" dirty="0"/>
              <a:t>PRICE REDUCED </a:t>
            </a:r>
            <a:r>
              <a:rPr lang="en-US" sz="3200" dirty="0" smtClean="0"/>
              <a:t>- OPPORTUNITY </a:t>
            </a:r>
            <a:r>
              <a:rPr lang="en-US" sz="3200" dirty="0"/>
              <a:t>KNOCKS!!!</a:t>
            </a:r>
            <a:endParaRPr lang="en-US" sz="3200" i="1" spc="300" dirty="0">
              <a:ln w="10160">
                <a:solidFill>
                  <a:schemeClr val="accent1"/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37"/>
          <a:stretch/>
        </p:blipFill>
        <p:spPr>
          <a:xfrm>
            <a:off x="217004" y="8488740"/>
            <a:ext cx="1143000" cy="1526117"/>
          </a:xfrm>
          <a:prstGeom prst="round2DiagRect">
            <a:avLst>
              <a:gd name="adj1" fmla="val 0"/>
              <a:gd name="adj2" fmla="val 14167"/>
            </a:avLst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31" y="9273570"/>
            <a:ext cx="1599138" cy="5770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97967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RE/MAX Pro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Realty, 9209 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University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Blvd, Charleston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3500" y="8488740"/>
            <a:ext cx="33909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tx2">
                    <a:lumMod val="75000"/>
                  </a:schemeClr>
                </a:solidFill>
              </a:rPr>
              <a:t>Bill Everett, Jr</a:t>
            </a:r>
          </a:p>
          <a:p>
            <a:r>
              <a:rPr lang="en-US" sz="1800" i="1" dirty="0" smtClean="0">
                <a:solidFill>
                  <a:schemeClr val="tx2">
                    <a:lumMod val="75000"/>
                  </a:schemeClr>
                </a:solidFill>
              </a:rPr>
              <a:t>Broker</a:t>
            </a:r>
            <a:endParaRPr lang="en-US" sz="1800" i="1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sz="18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Office	843-767-7777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Direct	843-693-8539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Fax	843-576-5352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78"/>
          <a:stretch/>
        </p:blipFill>
        <p:spPr>
          <a:xfrm>
            <a:off x="381000" y="838201"/>
            <a:ext cx="3398736" cy="2549052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4152899" y="838201"/>
            <a:ext cx="3352800" cy="2549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3363 Kit Freeman Ln</a:t>
            </a:r>
            <a:endParaRPr lang="en-US" sz="28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Hickory Hill</a:t>
            </a:r>
            <a:endParaRPr lang="en-US" sz="28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Johns Island</a:t>
            </a:r>
            <a:endParaRPr lang="en-US" sz="28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1329532</a:t>
            </a:r>
            <a:endParaRPr lang="en-US" sz="28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$389,000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7" t="7520" r="6595" b="13717"/>
          <a:stretch/>
        </p:blipFill>
        <p:spPr>
          <a:xfrm>
            <a:off x="5880011" y="7610473"/>
            <a:ext cx="1514284" cy="1135713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71"/>
          <a:stretch/>
        </p:blipFill>
        <p:spPr>
          <a:xfrm>
            <a:off x="5875153" y="6247532"/>
            <a:ext cx="1524000" cy="1143000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84"/>
          <a:stretch/>
        </p:blipFill>
        <p:spPr>
          <a:xfrm>
            <a:off x="5904020" y="3552825"/>
            <a:ext cx="1495132" cy="1121349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73"/>
          <a:stretch/>
        </p:blipFill>
        <p:spPr>
          <a:xfrm>
            <a:off x="5887853" y="4894117"/>
            <a:ext cx="1511300" cy="1133475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699" y="3429000"/>
            <a:ext cx="5448301" cy="4914900"/>
          </a:xfrm>
        </p:spPr>
        <p:txBody>
          <a:bodyPr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</a:rPr>
              <a:t>This Exclusive fully detached brick 2 </a:t>
            </a:r>
            <a:r>
              <a:rPr lang="en-US" sz="1400" dirty="0" smtClean="0">
                <a:solidFill>
                  <a:schemeClr val="tx1"/>
                </a:solidFill>
              </a:rPr>
              <a:t>story </a:t>
            </a:r>
            <a:r>
              <a:rPr lang="en-US" sz="1400" dirty="0">
                <a:solidFill>
                  <a:schemeClr val="tx1"/>
                </a:solidFill>
              </a:rPr>
              <a:t>home is situated on a quiet tree-lined street and is surrounded by a large private 1.7 acre landscaped lot. This fantastic home is located less than 3 miles from the world renowned resort islands of Kiawah Island and Seabrook Island and the new shops of </a:t>
            </a:r>
            <a:r>
              <a:rPr lang="en-US" sz="1400" dirty="0" err="1">
                <a:solidFill>
                  <a:schemeClr val="tx1"/>
                </a:solidFill>
              </a:rPr>
              <a:t>Freshfield</a:t>
            </a:r>
            <a:r>
              <a:rPr lang="en-US" sz="1400" dirty="0">
                <a:solidFill>
                  <a:schemeClr val="tx1"/>
                </a:solidFill>
              </a:rPr>
              <a:t> Village. This Distinctive home is appointed with many valuable features that will not disappoint the most discriminating buyer. Upstairs there is a large, perfectly positioned, hall bathroom that services the 2 spacious bedrooms, a large game room/den, and ample storage areas. There are several large rooms with 10 ft. smooth ceilings and stylish porcelain tile flooring on the main floor including a magnificent and bright great room, with a cozy fireplace, the stunning master bedroom suite that offers tray ceilings, a huge private walk-in closet, a glamorous bathroom with ceramic flooring, jetted tub, separate shower and his and her vanities, a fascinating and colorful formal dining room, a modern kitchen that offers upgraded built-in appliances, beautifully crafted wood cabinets and selected granite countertops, a French door opens to an oversized patio perfect for outside enjoyment, grilling, and relaxing. This awesome home is priced to sale and will not last! Opportunity knocks! Age, </a:t>
            </a:r>
            <a:r>
              <a:rPr lang="en-US" sz="1400" dirty="0" err="1">
                <a:solidFill>
                  <a:schemeClr val="tx1"/>
                </a:solidFill>
              </a:rPr>
              <a:t>sqft</a:t>
            </a:r>
            <a:r>
              <a:rPr lang="en-US" sz="1400" dirty="0">
                <a:solidFill>
                  <a:schemeClr val="tx1"/>
                </a:solidFill>
              </a:rPr>
              <a:t>, taxes, HOA, acreage and schools are approx. buyer to verify.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89</TotalTime>
  <Words>283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Waveform</vt:lpstr>
      <vt:lpstr>PRICE REDUCED - OPPORTUNITY KNOCKS!!!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atp1313@gmail.com</cp:lastModifiedBy>
  <cp:revision>16</cp:revision>
  <dcterms:created xsi:type="dcterms:W3CDTF">2006-08-16T00:00:00Z</dcterms:created>
  <dcterms:modified xsi:type="dcterms:W3CDTF">2014-04-07T19:33:49Z</dcterms:modified>
</cp:coreProperties>
</file>