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92" y="30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4/1/2015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14401" y="572950"/>
            <a:ext cx="5486400" cy="3634740"/>
          </a:xfrm>
          <a:prstGeom prst="rect">
            <a:avLst/>
          </a:prstGeom>
          <a:ln w="9525">
            <a:no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84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3999" y="4984504"/>
            <a:ext cx="7177702" cy="4029458"/>
          </a:xfrm>
        </p:spPr>
        <p:txBody>
          <a:bodyPr anchor="ctr">
            <a:noAutofit/>
          </a:bodyPr>
          <a:lstStyle/>
          <a:p>
            <a:r>
              <a:rPr lang="en-US" sz="1200" dirty="0">
                <a:solidFill>
                  <a:schemeClr val="tx2">
                    <a:lumMod val="75000"/>
                  </a:schemeClr>
                </a:solidFill>
                <a:latin typeface="Trebuchet MS" panose="020B0603020202020204" pitchFamily="34" charset="0"/>
              </a:rPr>
              <a:t>Spacious 5 bedroom home just off Hwy 78 past the fairgrounds. Excellent location for Daimler, General Dynamics, Boeing, Trident Hospital, etc. Just renovated with new carpet in all bedrooms family areas. Kitchen and baths have vinyl tile flooring. The entire interior of the house has been freshly painted. The kitchen has a new stove and new dishwasher. The master bedroom is downstairs with its own bath with jetted tub and </a:t>
            </a:r>
            <a:r>
              <a:rPr lang="en-US" sz="1200" dirty="0" smtClean="0">
                <a:solidFill>
                  <a:schemeClr val="tx2">
                    <a:lumMod val="75000"/>
                  </a:schemeClr>
                </a:solidFill>
                <a:latin typeface="Trebuchet MS" panose="020B0603020202020204" pitchFamily="34" charset="0"/>
              </a:rPr>
              <a:t>walk-in </a:t>
            </a:r>
            <a:r>
              <a:rPr lang="en-US" sz="1200" dirty="0">
                <a:solidFill>
                  <a:schemeClr val="tx2">
                    <a:lumMod val="75000"/>
                  </a:schemeClr>
                </a:solidFill>
                <a:latin typeface="Trebuchet MS" panose="020B0603020202020204" pitchFamily="34" charset="0"/>
              </a:rPr>
              <a:t>shower. There are two other bedrooms downstairs and two large bedrooms upstairs with office, and activity area. The house is situated on a large 1/2 acre fenced lot with a detached two car garage as well as a detached workshop. Large deck off the breakfast room at the back of the house. Easy to show!!!</a:t>
            </a:r>
            <a:endParaRPr lang="en-US" sz="1200" dirty="0">
              <a:solidFill>
                <a:schemeClr val="tx2">
                  <a:lumMod val="75000"/>
                </a:schemeClr>
              </a:solidFill>
              <a:latin typeface="Trebuchet MS" panose="020B0603020202020204" pitchFamily="34" charset="0"/>
            </a:endParaRPr>
          </a:p>
        </p:txBody>
      </p:sp>
      <p:sp>
        <p:nvSpPr>
          <p:cNvPr id="17" name="Rectangle 16"/>
          <p:cNvSpPr/>
          <p:nvPr/>
        </p:nvSpPr>
        <p:spPr>
          <a:xfrm>
            <a:off x="1" y="9159712"/>
            <a:ext cx="7315199" cy="823302"/>
          </a:xfrm>
          <a:prstGeom prst="rect">
            <a:avLst/>
          </a:prstGeom>
        </p:spPr>
        <p:txBody>
          <a:bodyPr wrap="square">
            <a:spAutoFit/>
          </a:bodyPr>
          <a:lstStyle/>
          <a:p>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Greg Hughes</a:t>
            </a:r>
            <a:endPar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050" dirty="0" smtClean="0">
                <a:solidFill>
                  <a:schemeClr val="bg1"/>
                </a:solidFill>
                <a:latin typeface="Trebuchet MS" panose="020B0603020202020204" pitchFamily="34" charset="0"/>
              </a:rPr>
              <a:t>843-884-1800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O</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050" dirty="0" smtClean="0">
                <a:solidFill>
                  <a:schemeClr val="bg1"/>
                </a:solidFill>
                <a:latin typeface="Trebuchet MS" panose="020B0603020202020204" pitchFamily="34" charset="0"/>
              </a:rPr>
              <a:t>843-708-4734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 C</a:t>
            </a:r>
            <a:endPar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050" dirty="0" smtClean="0">
                <a:solidFill>
                  <a:schemeClr val="bg1"/>
                </a:solidFill>
                <a:latin typeface="Trebuchet MS" panose="020B0603020202020204" pitchFamily="34" charset="0"/>
              </a:rPr>
              <a:t>ghughes@carolinaone.com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4158046" y="9202031"/>
            <a:ext cx="3157155" cy="738664"/>
          </a:xfrm>
          <a:prstGeom prst="rect">
            <a:avLst/>
          </a:prstGeom>
        </p:spPr>
        <p:txBody>
          <a:bodyPr wrap="square" anchor="ctr">
            <a:spAutoFit/>
          </a:bodyPr>
          <a:lstStyle/>
          <a:p>
            <a:pPr algn="r"/>
            <a:r>
              <a:rPr lang="en-US" sz="1050" dirty="0">
                <a:solidFill>
                  <a:schemeClr val="bg1"/>
                </a:solidFill>
                <a:latin typeface="Trebuchet MS" panose="020B0603020202020204" pitchFamily="34" charset="0"/>
              </a:rPr>
              <a:t>Carolina One Real </a:t>
            </a:r>
            <a:r>
              <a:rPr lang="en-US" sz="1050" dirty="0" smtClean="0">
                <a:solidFill>
                  <a:schemeClr val="bg1"/>
                </a:solidFill>
                <a:latin typeface="Trebuchet MS" panose="020B0603020202020204" pitchFamily="34" charset="0"/>
              </a:rPr>
              <a:t>Estate</a:t>
            </a:r>
          </a:p>
          <a:p>
            <a:pPr algn="r"/>
            <a:r>
              <a:rPr lang="en-US" sz="1050" dirty="0" smtClean="0">
                <a:solidFill>
                  <a:schemeClr val="bg1"/>
                </a:solidFill>
                <a:latin typeface="Trebuchet MS" panose="020B0603020202020204" pitchFamily="34" charset="0"/>
              </a:rPr>
              <a:t>Mt Pleasant Office</a:t>
            </a:r>
            <a:r>
              <a:rPr lang="en-US" sz="1050" dirty="0">
                <a:solidFill>
                  <a:schemeClr val="bg1"/>
                </a:solidFill>
                <a:latin typeface="Trebuchet MS" panose="020B0603020202020204" pitchFamily="34" charset="0"/>
              </a:rPr>
              <a:t/>
            </a:r>
            <a:br>
              <a:rPr lang="en-US" sz="1050" dirty="0">
                <a:solidFill>
                  <a:schemeClr val="bg1"/>
                </a:solidFill>
                <a:latin typeface="Trebuchet MS" panose="020B0603020202020204" pitchFamily="34" charset="0"/>
              </a:rPr>
            </a:br>
            <a:r>
              <a:rPr lang="en-US" sz="1050" dirty="0">
                <a:solidFill>
                  <a:schemeClr val="bg1"/>
                </a:solidFill>
                <a:latin typeface="Trebuchet MS" panose="020B0603020202020204" pitchFamily="34" charset="0"/>
              </a:rPr>
              <a:t>195 W Coleman Blvd</a:t>
            </a:r>
            <a:br>
              <a:rPr lang="en-US" sz="1050" dirty="0">
                <a:solidFill>
                  <a:schemeClr val="bg1"/>
                </a:solidFill>
                <a:latin typeface="Trebuchet MS" panose="020B0603020202020204" pitchFamily="34" charset="0"/>
              </a:rPr>
            </a:br>
            <a:r>
              <a:rPr lang="en-US" sz="1050" dirty="0">
                <a:solidFill>
                  <a:schemeClr val="bg1"/>
                </a:solidFill>
                <a:latin typeface="Trebuchet MS" panose="020B0603020202020204" pitchFamily="34" charset="0"/>
              </a:rPr>
              <a:t>Mt Pleasant, SC </a:t>
            </a:r>
            <a:r>
              <a:rPr lang="en-US" sz="1050" dirty="0" smtClean="0">
                <a:solidFill>
                  <a:schemeClr val="bg1"/>
                </a:solidFill>
                <a:latin typeface="Trebuchet MS" panose="020B0603020202020204" pitchFamily="34" charset="0"/>
              </a:rPr>
              <a:t>29464</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23" name="Rectangle 22"/>
          <p:cNvSpPr/>
          <p:nvPr/>
        </p:nvSpPr>
        <p:spPr>
          <a:xfrm>
            <a:off x="1" y="0"/>
            <a:ext cx="7315200" cy="523220"/>
          </a:xfrm>
          <a:prstGeom prst="rect">
            <a:avLst/>
          </a:prstGeom>
        </p:spPr>
        <p:txBody>
          <a:bodyPr wrap="square">
            <a:spAutoFit/>
          </a:bodyPr>
          <a:lstStyle/>
          <a:p>
            <a:pPr algn="ctr"/>
            <a:r>
              <a:rPr lang="en-US" sz="2800" i="1" dirty="0" smtClean="0">
                <a:ln>
                  <a:solidFill>
                    <a:schemeClr val="tx2">
                      <a:lumMod val="75000"/>
                    </a:schemeClr>
                  </a:solidFill>
                </a:ln>
                <a:solidFill>
                  <a:srgbClr val="FFFF00"/>
                </a:solidFill>
                <a:effectLst>
                  <a:outerShdw blurRad="50800" dist="38100" dir="5400000" algn="t" rotWithShape="0">
                    <a:prstClr val="black">
                      <a:alpha val="40000"/>
                    </a:prstClr>
                  </a:outerShdw>
                </a:effectLst>
                <a:latin typeface="Trebuchet MS" panose="020B0603020202020204" pitchFamily="34" charset="0"/>
              </a:rPr>
              <a:t>Perfect home for </a:t>
            </a:r>
            <a:r>
              <a:rPr lang="en-US" sz="2800" i="1" dirty="0">
                <a:ln>
                  <a:solidFill>
                    <a:schemeClr val="tx2">
                      <a:lumMod val="75000"/>
                    </a:schemeClr>
                  </a:solidFill>
                </a:ln>
                <a:solidFill>
                  <a:srgbClr val="FFFF00"/>
                </a:solidFill>
                <a:effectLst>
                  <a:outerShdw blurRad="50800" dist="38100" dir="5400000" algn="t" rotWithShape="0">
                    <a:prstClr val="black">
                      <a:alpha val="40000"/>
                    </a:prstClr>
                  </a:outerShdw>
                </a:effectLst>
                <a:latin typeface="Trebuchet MS" panose="020B0603020202020204" pitchFamily="34" charset="0"/>
              </a:rPr>
              <a:t>a large </a:t>
            </a:r>
            <a:r>
              <a:rPr lang="en-US" sz="2800" i="1" dirty="0" smtClean="0">
                <a:ln>
                  <a:solidFill>
                    <a:schemeClr val="tx2">
                      <a:lumMod val="75000"/>
                    </a:schemeClr>
                  </a:solidFill>
                </a:ln>
                <a:solidFill>
                  <a:srgbClr val="FFFF00"/>
                </a:solidFill>
                <a:effectLst>
                  <a:outerShdw blurRad="50800" dist="38100" dir="5400000" algn="t" rotWithShape="0">
                    <a:prstClr val="black">
                      <a:alpha val="40000"/>
                    </a:prstClr>
                  </a:outerShdw>
                </a:effectLst>
                <a:latin typeface="Trebuchet MS" panose="020B0603020202020204" pitchFamily="34" charset="0"/>
              </a:rPr>
              <a:t>family</a:t>
            </a:r>
            <a:endParaRPr lang="en-US" sz="1800" i="1" dirty="0" smtClean="0">
              <a:ln>
                <a:solidFill>
                  <a:schemeClr val="tx2">
                    <a:lumMod val="75000"/>
                  </a:schemeClr>
                </a:solidFill>
              </a:ln>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3157156" y="9078444"/>
            <a:ext cx="1000889" cy="985839"/>
          </a:xfrm>
          <a:prstGeom prst="rect">
            <a:avLst/>
          </a:prstGeom>
        </p:spPr>
      </p:pic>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5047893"/>
            <a:ext cx="1371600" cy="915114"/>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524000" y="5047893"/>
            <a:ext cx="1371600" cy="915114"/>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971800" y="5047893"/>
            <a:ext cx="1371600" cy="915114"/>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419600" y="5047893"/>
            <a:ext cx="1371600" cy="915114"/>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67400" y="5052179"/>
            <a:ext cx="1371600" cy="906541"/>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2" y="4257420"/>
            <a:ext cx="7315199" cy="740742"/>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3363 Miller Drive</a:t>
            </a:r>
            <a:r>
              <a:rPr lang="en-US" sz="2400" b="0" cap="none" dirty="0" smtClean="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Ridgewood :: Ladson :: MLS# 15007398 :: $225,000</a:t>
            </a:r>
            <a:endParaRPr lang="en-US" sz="11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endParaRPr>
          </a:p>
        </p:txBody>
      </p:sp>
      <p:sp>
        <p:nvSpPr>
          <p:cNvPr id="5" name="Diagonal Stripe 4"/>
          <p:cNvSpPr/>
          <p:nvPr/>
        </p:nvSpPr>
        <p:spPr>
          <a:xfrm>
            <a:off x="-1828800" y="232993"/>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2074648" y="657766"/>
            <a:ext cx="1701107" cy="369332"/>
          </a:xfrm>
          <a:prstGeom prst="rect">
            <a:avLst/>
          </a:prstGeom>
          <a:noFill/>
        </p:spPr>
        <p:txBody>
          <a:bodyPr wrap="none" rtlCol="0">
            <a:spAutoFit/>
          </a:bodyPr>
          <a:lstStyle/>
          <a:p>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Just Reduced!</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9"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7981593"/>
            <a:ext cx="1371600" cy="915114"/>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0"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524000" y="7981593"/>
            <a:ext cx="1371600" cy="915114"/>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971800" y="7981593"/>
            <a:ext cx="1371600" cy="915114"/>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419600" y="7981593"/>
            <a:ext cx="1371600" cy="915114"/>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5" name="Picture 7"/>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867400" y="7981593"/>
            <a:ext cx="1371600" cy="915114"/>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405</TotalTime>
  <Words>170</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3363 Miller Drive Ridgewood :: Ladson :: MLS# 15007398 :: $225,000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37</cp:revision>
  <dcterms:created xsi:type="dcterms:W3CDTF">2006-08-16T00:00:00Z</dcterms:created>
  <dcterms:modified xsi:type="dcterms:W3CDTF">2015-04-01T16:02:02Z</dcterms:modified>
</cp:coreProperties>
</file>